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8" autoAdjust="0"/>
  </p:normalViewPr>
  <p:slideViewPr>
    <p:cSldViewPr>
      <p:cViewPr varScale="1">
        <p:scale>
          <a:sx n="50" d="100"/>
          <a:sy n="50" d="100"/>
        </p:scale>
        <p:origin x="-1288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42F79D-7473-4BA9-B4B6-0C24C53F1DD7}" type="datetimeFigureOut">
              <a:rPr lang="sk-SK" smtClean="0"/>
              <a:pPr/>
              <a:t>29. 4. 2020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548865-BD4D-4BDC-8468-5D0B69AF8D8E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Rodina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5362" name="AutoShape 2" descr="data:image/jpeg;base64,/9j/4AAQSkZJRgABAQAAAQABAAD/2wCEAAkGBxAPDw0ODQ8PDw4NDAwNDA4PDw8NDwwNFREXFhQRFBQYHCggGBolHBQUITEhJSkrOjAuGCAzRDMsNygtLisBCgoKDg0OGxAQGiwkHyQtLC4sLDIsLC8sLC8sLSwsLCwsLCssKy0sLCwsLCwsLiwsLC0sLCwsLCwsLCwsLCwsLP/AABEIALcBEwMBIgACEQEDEQH/xAAcAAACAgMBAQAAAAAAAAAAAAAAAwEHAgQGBQj/xABCEAABAwMBBAgEAgYIBwAAAAABAAIDBBESIQUHEzEGIkFRYXGBkRQyQqEjUhVTgpKxwggkM2Jyk6LRJTVDVMHh8P/EABkBAQADAQEAAAAAAAAAAAAAAAABAwQCBf/EACkRAQADAAIBAwQABwEAAAAAAAABAhEDEhMEITEyQVFxFCJCYYGR4QX/2gAMAwEAAhEDEQA/AOYxU4pmKnFXuS8VOKZijFAvFTimYqcUC8UYpmKnFAvFGKbijFNC8UYpuKLJoXijFNxRio0LxRim4oxTQrFTim4oxTQrFGKbipxUhOKnFNxRigVijFNxRigVijFNxRiiCsUYpuKMVIVijFNxRigTijFOxRigTioxTsUYoE4oTsUIE4qcU3FTiuNdYVipxTcVOKaYVipxTcUYppheKMU3FTimmFYqcVpba2tHSNa54LnPJDGAgE25m/YFq7H6SRVLxFi6ORwOAdZwdYXIBHao0x6c5LWPcBctY5wHK5AuAqvqKl8jnSPe4ucbk3Pfew8PBWnXRPdFK2IgSOjeIyeQcRoqpljLXOa4Wc1xa4dxBsQubJd10OqpJYHCQl3Ckwa8kkkWBsfK69/Fc90Ep5BDI92kUjgYhpq4XD3fYD9ldPiuon2CcVOKbipxU6gnFGKdipxQJxRinYqcUCMVOKZIQ1rnO0DWlzj3AC5XAT9MakvyjbGxn0sLcrj+8ed/KyiZwx3eKMUjY1cKmCOYNxyuHN54uBsfTRbuKnQnFGKdijFNCcUYp2KMVOoJxRinYoxTTCcVGKfijFNCMUYp2KMU0IxQnYqVIRipxTcVIaqtd4WGqcU0NUhqaYVijFOwU4pphOKnFOxU4ppji+n9I0thm4jWuZkwRuPWkBI1b5dvmuU2RMWVEDmkNIlZqbWAJsb37LErp94lWwmGANBkZeVz9LsaRYM9efoFxihCya7pXSRXDXmVw0tELj942FvK6ryqn4kkklrcSR8ludsnE2+6QhNHf9FdvU3Aip3vEUkbcev1WvNybh3Lt7bLqWgEAixB1BGoKpddN0J2yYZ2wSOPBnOIBJtHKflcO650Pn4JosTFGKfgjBTqcJxRin4IwTTCcUYp2CnBNMaVZAXxSsbo58UjGnxLSAqdewtJadC0lpHcQbFXNtCtip2cSeRsbey51ce5o5k+SqTbNQyWonliBEckr3suLGxPO33USLD6HUjo6OLO34hMrAOyN9i3/f1Xt4Lg9i9NuDHFDNDm2JjWB7HWdiNB1TodPFdhsPbMNawvhJDmG0kbrB7O4+INuamJG5gjBPwRgp0wjBGKfgjFNMIxRgn4qME0wnBRgn4IwTTCMEYp+CjBNRhGKE/BCanCMVOKdgsgxVaswgNU4p4YpwTsYRipDU/BTgo7JwjFTin4KcE7IxWu8HZPDlbUtD7TkiUmxY2QNAaB2i4BOvcuRVobxqd7qIOY24jqI3yd7WYubf3cFV66iXFoyWKEIUuQpQvQ21sw00jGG5bJT08zHadcPYCbeGWQ9EFndEtp/F0scjjeRn4U3i9o+b1BB9SvZxXBbro5uJUOaGmnLWtlu4XEo1YQ3nyLv/grFwXMysiNgjFGKfgpwUdk4RivP6QVvw1LUTj5mR2Zpf8AEcQ1unmQvXwXObwW/wDDp9Prg9PxGqdJhU1RUPkdlI9z3fme4uPuUu6CoXSoL3ehdaYa2DrEMmdwZAOTg/Rt/wBrE+i8JbMYfC6GUi3yTxf3mh5F/dpHogvLBGCc2zgHNN2uAc094PIqcFz2W413AAEmwA1JOgAWEUjHgljmvANiWuDgD3aLgd5u0nmdlK1xEbImySNB0fI4m1/IAe657oxtJ9NUxPY6zXSRsmb9L4y4A38r3ClzvuuPFGKeGowUdnWNfBGC2MEYJ2Ma+CMFsYKME7GNfBSn4ITsYRgsgxPwUhio7LupAYpwTwxTgnY6kYKcE8MU4J2OpGCnBPwU4J2OrSrKUSRyRuaHh8b2ljrhrrjkSOSoeaMsLmOBa9jnNewi2BBsR739l9DYKuN7jGg0VmtDnCpLnAAOd/Z2BPv7rul/fFfJT21XihShXKArGpdlDaWxoC0B1VStkZE7t6jjaL1Zj62Vcq291BBoZAObauTL1Ywiy4vORrvjjZxxe7/afw9bGxxtHU/gPB0s8nqHzy0/aKuDBVzvF6N/DvG0KUFrXSgzho/spr3bKO4EjXxt3rroukGWzP0i5mBMD34XuMw4tFj3Ej7ri077wsrGbEtup2pTRPEctRDHIbdR8jGu15aE6LdaAQCLEHUEaghfP88zpHukkJc97i57jqSSrV3WbR4tK+BzruppLNB1IhcLt9L5BLRkaVt2nHWYLjd6NWI6SOH6qiZvoxnWJ98fdd3gqx3tZOqKKJoueFIWAcy97wLf6QopOy6vGVcnVUkbKClkLTx6iqqSH3/6DA1uNu3rH+K8grqun9N8PJRUYIxptnxBwH61z3F58zoVypV1Z2Ge0ZOIXU1mz+NsijqoyHGjfUU9SO1rXylzD6ZD9/wXLKxN1NpmbQo5Wh0UkbHuHgbscPa3sotORqaRs493dxX8ehaxxu+leYTfmWc2H2Nv2V1OC4ToDSuodo1+z5ebo2vicdOK1hJa4ebZCfQ9y6fprtGWkoZpoGkydVgeACIA424hB7uzxI7FVM++QurH8uyqHpXVmWuq3n9c6MeDWdUfwXlsYXENHM8uy6xc4kkkkkkkk6knvKCbq9RMrx6KVLpqSne/V5iYS7Q5jkCbdumvivYwVf7pdql3Gon3IY0zwG3ytyAe0+pafUqyMFntOTjTWO0a1sEYLYwRgo7p6NfBRgtjBGCjuno18ELYwQp7nQjBZBifw1IjWXyNXjIwUhi2BGpEajyHjIDFOC2BGpEaeQ8bXwUhi2OGp4aeQ8bXwVX74HfjUbPywSv/AHngfyq2cFWO+Vln0B72VQ8ecf8AureC+3iFXPTOOZVngjFZqFvecwxVpbm3XirWa9WWB3h1muH8qrFXLulZD8AeGY+OZXuqQHAyDrER5jmBiNPXxVPPbKL/AE9e1z95ED3bMqOHlo6Fzw0El0YkFx5dvoq8i2sf0FLTucLtrWxxDtMbvxCPfL3V4yQBzXMcA5rgWuaQCHNOhBHaF85bVszKmDXNdBVVXE16rjkGtsOywaQqeC3b2/uu569J3+2PPBXf7oKqNtTUxPcGyTRR8Fp0LywuLgPGxvZV+nU0kjHCaLJroXMkD2g/huDhi4ns1stV67GMlLdba+k8FwO3YmS9Idnxy2xjphIwc8pQZHNB7tWg+i67ZG3aeakgqpJ4WCSJrpC57Yw2QCzxZx0sb6Lgocq/pE2emHGp6d8WUzDeMMbHzy5czyWKlp99+0S38lYyM+8w5zeSb7Vq+fV+HaPC0DL/AHJXMFq6neU221q0eNMfenjXMFbOP6Y/TDyfXP7YhgXdboZSK6aP6ZKR5P8Aia9lvsXLh11m66XHatMP1jKlh/ynO/lTl+iU8X1w3+km1ZaXb7aiYFkcb4o2nFwa+kLbPI/N8zte9bHTrplDWwihoBJKZZog5/DLRIAbtYxp6xJdjzHYrSrtkU9Rh8RBDNw74cWNkmF+drjwHsii2PTwEmnp4ISeZihjjJ8y0LHHqK+057w2/wANf3jfaXzhtegdTTzU7yC+GQxuI5Fw52Wove6dyZbT2gccbVT2Wvf5erl62v6rwVurOxEsFoyZhY01O3Z9XsSup8eHXQQRVDWHque5jGyOHnmHW72q1eGqn6PVTdpS9H6NrddnslmqiBYAMf1AO+4Yy/i9XFw1g5r5MRPy9Dgp2iZj4/41MEYLa4ajhqnyLvE1cEYLa4aOGnkPE1cELZ4alPInxEYKQxbAiWYhWLyNXWrWDFIYtsQrMQp5EfytMRqRGt0QLMQJ3czarR4anhrfFOshTqe6O9Xn8JU7vmnBraeIOJMVLd7fpY57yfcgD7K9BTqgN79I+Pa85f8ALNDTSxa3/D4eFvDrRvWv0U7y/wCGX1fJE8eQ4pQpUL13lBXZuZs/Z0gsLx1kzCbakFjH6/vKkwvozdFslsOyaZ7SHOqnSVMhH5nHEN9Axo8wVk9bOcf+Wn0tut9e9wFV29fobDHFPtOIScV8sPFYCOE0Hqukta9yce1XOKdVrv3qJIqGmije5jamqLZgCRxI2sJxPhext4BYPT2t5Ixr5uStqzEqGVg7mqSOeproJoxJHLQFr2uFwW8Vlx9/suAw8Vaf9H+N5rK6waY/hGZn6g/idSx7vn+y9P1M5xSwcE5eJe/S7oKFkpfI+eVmRLYXOa1oHcXNFz7hdvQ7Jip2CKniZFG3kyNoYPPTt8V7vw6kU3gvKtyXt8y215KU+mHzpvkp8NqE2txKSnefE3c2/wDpHsuEKtDf7Slm0KR9tJKBrQewuZNJcezh7qsCvW9PO8cMPLO3mQQRzBGgOumhFwfay9zoNVGLaez3ggXq4onE8sJDw3fZxXr7y+j5onbKdYf1jY9FxCOTqiKMMeR4WwXKbOq+BPBPiHcCeKbAmwfg8Oxv42XUT3p7fdH02fVHw6Ph16VIGyxxzR6sljZKw97HNDh9im/DLxMl6P8AEPlveRA6Pa1eHjEmYPbYWBY5jS13qPvdc0u932C22Zx+WnpAfE4X/wDK4Je3wzvHH6edyfVK8dzexYW0Aq2sBqKiSZkkh5iNj7Bje4aX8T5Bd/wFyO49wOyCXuADK2pALiAALMPb5lduyupnPETaiB0h5RiWMvPkL3Xkc8z5Lft6HFyZSIiGrwEcBb08kUYJkkjYBa5e9rQL+ZSqatp5XYxTwyOtfFkrHut32BVOrfNLV4CjgL1OEL20v3dq83ae16SlIbVVMEDiLhskjWOI77FRsymOZjwELyT082SCR8YzQ20ZIR6HFC663/E/6T5lWVW8yve5ro+DE0fQI8w4+JJv7WXsUG9hwYBUUjXyj645OGx37JBt7lVfdTkvXt6LhmM6vNj1XJvyuXYu9OmkdhVwuprnSRruNGP8VgCPZd5sraFPVMzpZo5m9pjcHWPcR2L5fDlsUdbJC8SQyPieOT43FjvcLPy/+dWfek4sr6qf6n1QIVmIVSGyN7ldCwMnjhqrH53XikI7iW6E+Nl01JvnpjYTUc7O8xvjlAPkbLDb0nNX+lZ5Yn4lZghTBCFymyd5Gy6jT4kQO/LUgwX8nHqn3XVU9SyRofG9sjDyexwe0+RCottJy0Y5mbMxCF88785GfpctaLFlFTNk59Z93uv+65o9F9EBy4Xevtqi/RlbTyTwGpfDjDEHMkmzyB0aNRy5q/0vNFeSMjVdom0Pm9QsSoXvsz0f0RUcBtVwX/DvLgybTF5Di0ga3OoI9FdO67p5s+n2ZTUlZOYZ6cTh2cchaWmZ7m4uAIPVcNFScGjW99j7XumZKnk4fJXLS7i0Q+jKjelsdg0qHyHujp5iT6loH3VY73enFNtRlNDSxyhtPK+QyyWZnk22IYLn1NvJcDklVDur6hccfpK0ntspm/4aqtr+ju/+uV7b86OMgd9pf/aqUp9E8tdcEggaEGxHqreWnek1cVnJfZlkL5E+Pl0/Gl0OQ/Efo7vGuhXsUnTfacQa2OvqQ1l8Q54l5ntzBv6rBPouT7TCza/l3X9IyH/lUlv+9jJ/yiP4FUsQu06adOJtp0tJBVRs41NK9/xDDjxg5pFjHawPy8j2clxa2enravHEW+XF81c+9Wk+K2DsTaLGEcCGmD2/q4p4Wg69ozZGPVUwrKZ0xpJOjLtlTvk+Mju2Boje4EMnEkd38gLdXn2KtSo9NFoiazHxMl/y+j933TOlj2Ls99fVRQvYySmAc7rvbC8sbZo1PVDLmy29pb1tkwgYTSVBP0wRPNvEl+I+6+bIX2CyMpVc+irNpmZdd4/D3d4234tpbRlq4Y3xskjhZjJjmSxuORsSOQC5cjt77psutz2rC3Vutda9YyFczp9M/qlpN2h1w06i57beicHgWtpbUW0sVqM5LK66w098oJudT3nUobOWkOb1XNN2uBsWnvBHJIuoumGy3W7Rma/iNlkEmWXEEjw/Lvyve6TNVPe4vke573G7nucXOcfEnUpKhRFYj7E2mfuz4h7z7qUtClBt0XSb+KMvFA66m6TklNdqmjcupySAfFHqg2M16WyekVXRgikqZYGuN3NY7qk9+JuL+Nl4vqstVzalbRlo11Fpj4dHU9M9pSsdHJXVDmOaWubmG5NPMHEBeCTzHfdKR6qKcdKfTER+kze0/MtayCNSPFZ263qj6vVdOWyDb0Rkl3U3UoZ3WE2o8tUXWLjoUCraX8bJkOmvgsAerbtWbTooDc1GaxyUZKRLtUtw1CyLlhZA1YOZohQUBG7RZXWGIWSAJWIGllkhBDSbKboQgm6LqEIJUIQgEIQgixU4lZXQgxwUCId6zui6ADQjRCi6DJCxQgyusXPshRZBg063U21uFkhQC5QhCkCLIUoIshCEAhCEAhCEAhCEAhCEAhCEAhCEAhCEAhCEAoQhBkoQhBKFCEEoUIQSoQhAIQhAIQhAIQhAIQhAIQhAIQhAIQhAIQhAIQhAIQhAIUIQCEIQCEIQCEIQShCEAhCEAhCEAhCEApQhBCEIQCEIQCEIQCEIQCEIQCEIQCEIQCEIQCFCEEqEIQCEIQCEIQC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64" name="AutoShape 4" descr="data:image/jpeg;base64,/9j/4AAQSkZJRgABAQAAAQABAAD/2wCEAAkGBxAPDw0ODQ8PDw4NDAwNDA4PDw8NDwwNFREXFhQRFBQYHCggGBolHBQUITEhJSkrOjAuGCAzRDMsNygtLisBCgoKDg0OGxAQGiwkHyQtLC4sLDIsLC8sLC8sLSwsLCwsLCssKy0sLCwsLCwsLiwsLC0sLCwsLCwsLCwsLCwsLP/AABEIALcBEwMBIgACEQEDEQH/xAAcAAACAgMBAQAAAAAAAAAAAAAAAwEHAgQGBQj/xABCEAABAwMBBAgEAgYIBwAAAAABAAIDBBESIQUHEzEGIkFRYXGBkRQyQqEjUhVTgpKxwggkM2Jyk6LRJTVDVMHh8P/EABkBAQADAQEAAAAAAAAAAAAAAAABAwQCBf/EACkRAQADAAIBAwQABwEAAAAAAAABAhEDEhMEITEyQVFxFCJCYYGR4QX/2gAMAwEAAhEDEQA/AOYxU4pmKnFXuS8VOKZijFAvFTimYqcUC8UYpmKnFAvFGKbijFNC8UYpuKLJoXijFNxRio0LxRim4oxTQrFTim4oxTQrFGKbipxUhOKnFNxRigVijFNxRigVijFNxRiiCsUYpuKMVIVijFNxRigTijFOxRigTioxTsUYoE4oTsUIE4qcU3FTiuNdYVipxTcVOKaYVipxTcUYppheKMU3FTimmFYqcVpba2tHSNa54LnPJDGAgE25m/YFq7H6SRVLxFi6ORwOAdZwdYXIBHao0x6c5LWPcBctY5wHK5AuAqvqKl8jnSPe4ucbk3Pfew8PBWnXRPdFK2IgSOjeIyeQcRoqpljLXOa4Wc1xa4dxBsQubJd10OqpJYHCQl3Ckwa8kkkWBsfK69/Fc90Ep5BDI92kUjgYhpq4XD3fYD9ldPiuon2CcVOKbipxU6gnFGKdipxQJxRinYqcUCMVOKZIQ1rnO0DWlzj3AC5XAT9MakvyjbGxn0sLcrj+8ed/KyiZwx3eKMUjY1cKmCOYNxyuHN54uBsfTRbuKnQnFGKdijFNCcUYp2KMVOoJxRinYoxTTCcVGKfijFNCMUYp2KMU0IxQnYqVIRipxTcVIaqtd4WGqcU0NUhqaYVijFOwU4pphOKnFOxU4ppji+n9I0thm4jWuZkwRuPWkBI1b5dvmuU2RMWVEDmkNIlZqbWAJsb37LErp94lWwmGANBkZeVz9LsaRYM9efoFxihCya7pXSRXDXmVw0tELj942FvK6ryqn4kkklrcSR8ludsnE2+6QhNHf9FdvU3Aip3vEUkbcev1WvNybh3Lt7bLqWgEAixB1BGoKpddN0J2yYZ2wSOPBnOIBJtHKflcO650Pn4JosTFGKfgjBTqcJxRin4IwTTCcUYp2CnBNMaVZAXxSsbo58UjGnxLSAqdewtJadC0lpHcQbFXNtCtip2cSeRsbey51ce5o5k+SqTbNQyWonliBEckr3suLGxPO33USLD6HUjo6OLO34hMrAOyN9i3/f1Xt4Lg9i9NuDHFDNDm2JjWB7HWdiNB1TodPFdhsPbMNawvhJDmG0kbrB7O4+INuamJG5gjBPwRgp0wjBGKfgjFNMIxRgn4qME0wnBRgn4IwTTCMEYp+CjBNRhGKE/BCanCMVOKdgsgxVaswgNU4p4YpwTsYRipDU/BTgo7JwjFTin4KcE7IxWu8HZPDlbUtD7TkiUmxY2QNAaB2i4BOvcuRVobxqd7qIOY24jqI3yd7WYubf3cFV66iXFoyWKEIUuQpQvQ21sw00jGG5bJT08zHadcPYCbeGWQ9EFndEtp/F0scjjeRn4U3i9o+b1BB9SvZxXBbro5uJUOaGmnLWtlu4XEo1YQ3nyLv/grFwXMysiNgjFGKfgpwUdk4RivP6QVvw1LUTj5mR2Zpf8AEcQ1unmQvXwXObwW/wDDp9Prg9PxGqdJhU1RUPkdlI9z3fme4uPuUu6CoXSoL3ehdaYa2DrEMmdwZAOTg/Rt/wBrE+i8JbMYfC6GUi3yTxf3mh5F/dpHogvLBGCc2zgHNN2uAc094PIqcFz2W413AAEmwA1JOgAWEUjHgljmvANiWuDgD3aLgd5u0nmdlK1xEbImySNB0fI4m1/IAe657oxtJ9NUxPY6zXSRsmb9L4y4A38r3ClzvuuPFGKeGowUdnWNfBGC2MEYJ2Ma+CMFsYKME7GNfBSn4ITsYRgsgxPwUhio7LupAYpwTwxTgnY6kYKcE8MU4J2OpGCnBPwU4J2OrSrKUSRyRuaHh8b2ljrhrrjkSOSoeaMsLmOBa9jnNewi2BBsR739l9DYKuN7jGg0VmtDnCpLnAAOd/Z2BPv7rul/fFfJT21XihShXKArGpdlDaWxoC0B1VStkZE7t6jjaL1Zj62Vcq291BBoZAObauTL1Ywiy4vORrvjjZxxe7/afw9bGxxtHU/gPB0s8nqHzy0/aKuDBVzvF6N/DvG0KUFrXSgzho/spr3bKO4EjXxt3rroukGWzP0i5mBMD34XuMw4tFj3Ej7ri077wsrGbEtup2pTRPEctRDHIbdR8jGu15aE6LdaAQCLEHUEaghfP88zpHukkJc97i57jqSSrV3WbR4tK+BzruppLNB1IhcLt9L5BLRkaVt2nHWYLjd6NWI6SOH6qiZvoxnWJ98fdd3gqx3tZOqKKJoueFIWAcy97wLf6QopOy6vGVcnVUkbKClkLTx6iqqSH3/6DA1uNu3rH+K8grqun9N8PJRUYIxptnxBwH61z3F58zoVypV1Z2Ge0ZOIXU1mz+NsijqoyHGjfUU9SO1rXylzD6ZD9/wXLKxN1NpmbQo5Wh0UkbHuHgbscPa3sotORqaRs493dxX8ehaxxu+leYTfmWc2H2Nv2V1OC4ToDSuodo1+z5ebo2vicdOK1hJa4ebZCfQ9y6fprtGWkoZpoGkydVgeACIA424hB7uzxI7FVM++QurH8uyqHpXVmWuq3n9c6MeDWdUfwXlsYXENHM8uy6xc4kkkkkkkk6knvKCbq9RMrx6KVLpqSne/V5iYS7Q5jkCbdumvivYwVf7pdql3Gon3IY0zwG3ytyAe0+pafUqyMFntOTjTWO0a1sEYLYwRgo7p6NfBRgtjBGCjuno18ELYwQp7nQjBZBifw1IjWXyNXjIwUhi2BGpEajyHjIDFOC2BGpEaeQ8bXwUhi2OGp4aeQ8bXwVX74HfjUbPywSv/AHngfyq2cFWO+Vln0B72VQ8ecf8AureC+3iFXPTOOZVngjFZqFvecwxVpbm3XirWa9WWB3h1muH8qrFXLulZD8AeGY+OZXuqQHAyDrER5jmBiNPXxVPPbKL/AE9e1z95ED3bMqOHlo6Fzw0El0YkFx5dvoq8i2sf0FLTucLtrWxxDtMbvxCPfL3V4yQBzXMcA5rgWuaQCHNOhBHaF85bVszKmDXNdBVVXE16rjkGtsOywaQqeC3b2/uu569J3+2PPBXf7oKqNtTUxPcGyTRR8Fp0LywuLgPGxvZV+nU0kjHCaLJroXMkD2g/huDhi4ns1stV67GMlLdba+k8FwO3YmS9Idnxy2xjphIwc8pQZHNB7tWg+i67ZG3aeakgqpJ4WCSJrpC57Yw2QCzxZx0sb6Lgocq/pE2emHGp6d8WUzDeMMbHzy5czyWKlp99+0S38lYyM+8w5zeSb7Vq+fV+HaPC0DL/AHJXMFq6neU221q0eNMfenjXMFbOP6Y/TDyfXP7YhgXdboZSK6aP6ZKR5P8Aia9lvsXLh11m66XHatMP1jKlh/ynO/lTl+iU8X1w3+km1ZaXb7aiYFkcb4o2nFwa+kLbPI/N8zte9bHTrplDWwihoBJKZZog5/DLRIAbtYxp6xJdjzHYrSrtkU9Rh8RBDNw74cWNkmF+drjwHsii2PTwEmnp4ISeZihjjJ8y0LHHqK+057w2/wANf3jfaXzhtegdTTzU7yC+GQxuI5Fw52Wove6dyZbT2gccbVT2Wvf5erl62v6rwVurOxEsFoyZhY01O3Z9XsSup8eHXQQRVDWHque5jGyOHnmHW72q1eGqn6PVTdpS9H6NrddnslmqiBYAMf1AO+4Yy/i9XFw1g5r5MRPy9Dgp2iZj4/41MEYLa4ajhqnyLvE1cEYLa4aOGnkPE1cELZ4alPInxEYKQxbAiWYhWLyNXWrWDFIYtsQrMQp5EfytMRqRGt0QLMQJ3czarR4anhrfFOshTqe6O9Xn8JU7vmnBraeIOJMVLd7fpY57yfcgD7K9BTqgN79I+Pa85f8ALNDTSxa3/D4eFvDrRvWv0U7y/wCGX1fJE8eQ4pQpUL13lBXZuZs/Z0gsLx1kzCbakFjH6/vKkwvozdFslsOyaZ7SHOqnSVMhH5nHEN9Axo8wVk9bOcf+Wn0tut9e9wFV29fobDHFPtOIScV8sPFYCOE0Hqukta9yce1XOKdVrv3qJIqGmije5jamqLZgCRxI2sJxPhext4BYPT2t5Ixr5uStqzEqGVg7mqSOeproJoxJHLQFr2uFwW8Vlx9/suAw8Vaf9H+N5rK6waY/hGZn6g/idSx7vn+y9P1M5xSwcE5eJe/S7oKFkpfI+eVmRLYXOa1oHcXNFz7hdvQ7Jip2CKniZFG3kyNoYPPTt8V7vw6kU3gvKtyXt8y215KU+mHzpvkp8NqE2txKSnefE3c2/wDpHsuEKtDf7Slm0KR9tJKBrQewuZNJcezh7qsCvW9PO8cMPLO3mQQRzBGgOumhFwfay9zoNVGLaez3ggXq4onE8sJDw3fZxXr7y+j5onbKdYf1jY9FxCOTqiKMMeR4WwXKbOq+BPBPiHcCeKbAmwfg8Oxv42XUT3p7fdH02fVHw6Ph16VIGyxxzR6sljZKw97HNDh9im/DLxMl6P8AEPlveRA6Pa1eHjEmYPbYWBY5jS13qPvdc0u932C22Zx+WnpAfE4X/wDK4Je3wzvHH6edyfVK8dzexYW0Aq2sBqKiSZkkh5iNj7Bje4aX8T5Bd/wFyO49wOyCXuADK2pALiAALMPb5lduyupnPETaiB0h5RiWMvPkL3Xkc8z5Lft6HFyZSIiGrwEcBb08kUYJkkjYBa5e9rQL+ZSqatp5XYxTwyOtfFkrHut32BVOrfNLV4CjgL1OEL20v3dq83ae16SlIbVVMEDiLhskjWOI77FRsymOZjwELyT082SCR8YzQ20ZIR6HFC663/E/6T5lWVW8yve5ro+DE0fQI8w4+JJv7WXsUG9hwYBUUjXyj645OGx37JBt7lVfdTkvXt6LhmM6vNj1XJvyuXYu9OmkdhVwuprnSRruNGP8VgCPZd5sraFPVMzpZo5m9pjcHWPcR2L5fDlsUdbJC8SQyPieOT43FjvcLPy/+dWfek4sr6qf6n1QIVmIVSGyN7ldCwMnjhqrH53XikI7iW6E+Nl01JvnpjYTUc7O8xvjlAPkbLDb0nNX+lZ5Yn4lZghTBCFymyd5Gy6jT4kQO/LUgwX8nHqn3XVU9SyRofG9sjDyexwe0+RCottJy0Y5mbMxCF88785GfpctaLFlFTNk59Z93uv+65o9F9EBy4Xevtqi/RlbTyTwGpfDjDEHMkmzyB0aNRy5q/0vNFeSMjVdom0Pm9QsSoXvsz0f0RUcBtVwX/DvLgybTF5Di0ga3OoI9FdO67p5s+n2ZTUlZOYZ6cTh2cchaWmZ7m4uAIPVcNFScGjW99j7XumZKnk4fJXLS7i0Q+jKjelsdg0qHyHujp5iT6loH3VY73enFNtRlNDSxyhtPK+QyyWZnk22IYLn1NvJcDklVDur6hccfpK0ntspm/4aqtr+ju/+uV7b86OMgd9pf/aqUp9E8tdcEggaEGxHqreWnek1cVnJfZlkL5E+Pl0/Gl0OQ/Efo7vGuhXsUnTfacQa2OvqQ1l8Q54l5ntzBv6rBPouT7TCza/l3X9IyH/lUlv+9jJ/yiP4FUsQu06adOJtp0tJBVRs41NK9/xDDjxg5pFjHawPy8j2clxa2enravHEW+XF81c+9Wk+K2DsTaLGEcCGmD2/q4p4Wg69ozZGPVUwrKZ0xpJOjLtlTvk+Mju2Boje4EMnEkd38gLdXn2KtSo9NFoiazHxMl/y+j933TOlj2Ls99fVRQvYySmAc7rvbC8sbZo1PVDLmy29pb1tkwgYTSVBP0wRPNvEl+I+6+bIX2CyMpVc+irNpmZdd4/D3d4234tpbRlq4Y3xskjhZjJjmSxuORsSOQC5cjt77psutz2rC3Vutda9YyFczp9M/qlpN2h1w06i57beicHgWtpbUW0sVqM5LK66w098oJudT3nUobOWkOb1XNN2uBsWnvBHJIuoumGy3W7Rma/iNlkEmWXEEjw/Lvyve6TNVPe4vke573G7nucXOcfEnUpKhRFYj7E2mfuz4h7z7qUtClBt0XSb+KMvFA66m6TklNdqmjcupySAfFHqg2M16WyekVXRgikqZYGuN3NY7qk9+JuL+Nl4vqstVzalbRlo11Fpj4dHU9M9pSsdHJXVDmOaWubmG5NPMHEBeCTzHfdKR6qKcdKfTER+kze0/MtayCNSPFZ263qj6vVdOWyDb0Rkl3U3UoZ3WE2o8tUXWLjoUCraX8bJkOmvgsAerbtWbTooDc1GaxyUZKRLtUtw1CyLlhZA1YOZohQUBG7RZXWGIWSAJWIGllkhBDSbKboQgm6LqEIJUIQgEIQgixU4lZXQgxwUCId6zui6ADQjRCi6DJCxQgyusXPshRZBg063U21uFkhQC5QhCkCLIUoIshCEAhCEAhCEAhCEAhCEAhCEAhCEAhCEAhCEAoQhBkoQhBKFCEEoUIQSoQhAIQhAIQhAIQhAIQhAIQhAIQhAIQhAIQhAIQhAIQhAIUIQCEIQCEIQCEIQShCEAhCEAhCEAhCEApQhBCEIQCEIQCEIQCEIQCEIQCEIQCEIQCEIQCFCEEqEIQCEIQCEIQC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500306"/>
            <a:ext cx="4359920" cy="3625924"/>
          </a:xfrm>
          <a:prstGeom prst="rect">
            <a:avLst/>
          </a:prstGeom>
        </p:spPr>
      </p:pic>
      <p:sp>
        <p:nvSpPr>
          <p:cNvPr id="4" name="Srdce 3"/>
          <p:cNvSpPr/>
          <p:nvPr/>
        </p:nvSpPr>
        <p:spPr>
          <a:xfrm>
            <a:off x="7380312" y="4725144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sk-SK" sz="4000" dirty="0" smtClean="0"/>
              <a:t>Babka a dedko. Starká a starký. </a:t>
            </a:r>
            <a:r>
              <a:rPr lang="sk-SK" sz="2800" dirty="0" smtClean="0"/>
              <a:t>Starí rodičia.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4667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Patria do rodiny? Akú majú úlohu v rodine?</a:t>
            </a:r>
            <a:endParaRPr lang="sk-SK" dirty="0"/>
          </a:p>
        </p:txBody>
      </p:sp>
      <p:pic>
        <p:nvPicPr>
          <p:cNvPr id="36866" name="Picture 2" descr="https://encrypted-tbn3.gstatic.com/images?q=tbn:ANd9GcRMdv5BdW-D2_rBEMitTrmaNVKE_TNcinS1kU4Ssz1x50Qx1M9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429024" cy="2071702"/>
          </a:xfrm>
          <a:prstGeom prst="rect">
            <a:avLst/>
          </a:prstGeom>
          <a:noFill/>
        </p:spPr>
      </p:pic>
      <p:pic>
        <p:nvPicPr>
          <p:cNvPr id="36868" name="Picture 4" descr="https://encrypted-tbn1.gstatic.com/images?q=tbn:ANd9GcQZ_MjvCGOzA3S7QzueS_XnpMqZtQFvNVvYP_ef8eIv5FR028t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43050"/>
            <a:ext cx="2857500" cy="1600200"/>
          </a:xfrm>
          <a:prstGeom prst="rect">
            <a:avLst/>
          </a:prstGeom>
          <a:noFill/>
        </p:spPr>
      </p:pic>
      <p:sp>
        <p:nvSpPr>
          <p:cNvPr id="36870" name="AutoShape 6" descr="data:image/jpeg;base64,/9j/4AAQSkZJRgABAQAAAQABAAD/2wCEAAkGBxQSEhUUEhQVFBQWFxUYFRUVFBUYFxcVFRQXFxcVFRUYHCggGBolHBQVITEhJSkrLi4uFx8zODMsNygtLisBCgoKDg0OGxAQGy8kICQsLCwsLCwsLCwsLCwsLCwsLCwsLCwsLCwsLywsLCwsLCwsLCwsLCwsLCwsLCwsLCwsLP/AABEIAK4BIgMBIgACEQEDEQH/xAAcAAACAgMBAQAAAAAAAAAAAAAEBQMGAAECBwj/xAA8EAABAwIEAwYFAgYBAwUAAAABAAIRAwQFEiExQVFhBhMicYGRMqGx0fBCwQcUI1Lh8WJygpIVFjNDwv/EABoBAAMBAQEBAAAAAAAAAAAAAAIDBAEABQb/xAAvEQACAgICAgECAwcFAAAAAAAAAQIRAyESMQRBURMiYXHwBRQyUoGRoRUjscHR/9oADAMBAAIRAxEAPwD29aSbCscbUb4t0XVxAbBBKcYrZxu7ui2QEgvnZplMbp0iUgvbjWF5+XI32zaA/wCYIMKC9qOAkcETRY0mUTcUwRCRFt7MBcI7SViQwAHqr3h8lskySvO8O8FQyPIq8YZfCAJV+LJats2KVDZD1lIagQF3cJXmZItJI5aAruoomXGiGrVJJQnfQvJ5cJWckH1blG2d0IVeNysp3cI4ZLdmtlvbUkLl1eAldtdgjdaubjgFR9ZxNWyDF7iQqffwZVluWSkOKUIBICCWRy2c4lefV3XFJ+qkFAkrVS1PBA5IU2TZQhHHKYRVvTLnBu5O37K/9muyDKX9SvD3R4WOALWniY2JTsOGWV66BsD7GYA5g7+sN/8A4mHh/wAyPommMXDicrNTxjXhsmWJ3cNPQf4/dJaVTI0vcCTuYMkDyXrwgsceKCoXX2HeGS7Un57wUFUuYykETBHSTxTGtcB5A3aQXZuGUAg69cwVRuLpznFw2kx/4kBDKddGqI/s+1OUxJcOR+ysuE9oKNTScpXkd41zcpHkfPUfsVJQc5hBkk6GB+5S5TT1JDOFbR72xwIkGUPXqQqn2Sx3QNfMHrMKx3tSRoovKg4ddHJ2iRl0Ci2VAkVBhlMA8hJxzdbOXQZUcgarAVsVFy8rpysBsruL041C3hF1zKY3VLPok7rDK6Z8lPjVyOiPe+C2lgaVitpB2a7P25jVOKkaLplDKoa41VeVoBLRO93hVUxQ5XKxNCSY7SgSosjtGgArQNFNRuZMJM69HNc0L3xJOO0qMZaaNqDqmVhRDSkdvfiFw3GYflGq5za0ja0XhoMIK9oFFYY1zmguETzR9RohUY/Dnk3LQJS6hLZlL67irndWbHHWVxRwqnMrJ/s7JejlIptGi5wmD5rm4oEBeh900aACPRKMTwoO8Q9fuk5/2dPHHlFhKRXMOqnZNqFAuIWrbDCCnltQhJxpvs1MBdZaJdUw4OmQrJUaom26bXo5tlUdgI4BctwLXZXDuAuhQCD6LbBaEmC9nGMeKhAkaiY3Gyb39zuB7+qluHQNOKSXFf4ufBe3ijHHBJGwhYuxW5kgH1WUaodlbOvXef2Udu0ElzhJZPhO88z0XFWsHszgfAdRx/xBC7n8jJQYrxI5AGAxM6dHGY+ZSfuCx3j2MQeERofMGfQptdjvX52u4n06EIS7dpEAHoZb6dFPLJvQccdiG6Gjx1keepI9Qoba6bkGd0TPDU8PZau7dxOmkf705IKhTJcDGgO/GNz9UHNtjPp0tlxwwZdWmfzdXvA6oqt13C8+ojK7Qz4SfQj/ADv0Vx7JVtdeIP1TpfdjaZO1TstLbcBQVWItj5UNyI1XnylrR0gOoOS0KghdufIQN2/KEtd2LRhrAEpVid6G6oK7u3TIS59c1DB2U8/Ki7hDs0aDFxy+ixK/5VYi45/k49LdSUf8sjIXS9Hk2EJrsZQqvjd1mEK63tvmCS3GGN5JMrOSPM7miZlT2NmSVYMRwvXQIjD7HKNlv03QSiI7ljgIAM8I19lZOyXZVwe2rcB06ENOgbxEmdTprp0RmDYfnqF+WckZRtLidJ6cfRW10xBMnj+clZ4mHXKQvIRVa4ENCFq3uh6f6UVR0OnzS+6f4CecK5uhZPTxEPBB4aqOnfceP1SpoLW+enpK00nf29EDmzeI8N9G/wAkwtboO0VX77VoG+pP2RTK0GRoQsu0bRZO7C6UdrWzsDlKV5GTHxk6DNSuwoV3mQRdHWSALrKoKdXVThyqwuL7OuwTENvdVy5Jk/RWLEiYVbvXQqpuolWCNgT7gtcDv9kMHQXRs7cfstVKnI/7U+EMDz4uB/PzopYycpUUZIKKsGZYcpErp1k0fEm1xofLQpfcajy+fRG0kTcmILui1odI3H7iUrpZQDpqPtH7K01WtIggT11j/KVXOGjj+/1QUzuQHauLh4ZHCeQ/bX6q04HcBjodOmgjXxcfnKUU6DGiSY0GhGkjX3UNK4DQ57yGt5yNJ1iJ8/dW44+vknm9HpFpcwYRFxXkLyXst217uq+3qy6mNaLi6XBh/QXfqjh00Xo9ncsqtzMdmH5uOC83yvGy4k9a+Rf1E0EMKFvqcgqapouKtQQvPUpU0amViqyCQh6rMuo4qbF7kNdKBF4CChwY1GfN9mk/eLEB/NdFir/eomWevhbJXIcsJVHKkMOHlC3DdEaAtOYsWzhFUs5UD7MhWDuVp1uFRdIOwXs9blrXE8SPl/tMT+o/mi3QbDYXI29FdjaUEJltim4ZJA5nXylcVKEiTsNUTdt+w/Pzddlvh+Xsu5WZRWbpsk+3+gpHCGgAKbEDlmG5jpA8/quXyxozfG7hyCnc6saoaFr35NeJULrvLE7n7zJUl8cpk6xw2kqv3DnEkkz+bKd5+OiiGHls9D7O4i17SziNR1HFMa9yGrzLD7h2djQYJc3WYjUayrXjd7ySc+Rdonz4+EhnXxMDigH44Oap93i0TqosHYbiqGkkMHieR/aOA6nQeqiU5ykox9ilEv1liWYTw5rqr2kpNG5J6BL7ynAAHhaBDWjgFV8XpwJA059F6kcMcUd7YyGKy1f+8aT/AAua4Dnp7qDFRymD9CqRhjw6qwTPiBI6AyforSbwk67ST5Suc1KFdF2HG4u0A3eg0U/Z+rlnNsuL2i467jn90NTY4a7dfX/CkVwnZTJKcaLNXrs3zAjild1VaNdx7pJUvCCQDv5LVa7DRv0058oCoeVMjeCUTMRxRrNcrj5aoe3xwVNGtPLWAfKFAatd780/026EkACCefHTiq9i10aVTwGHDfj1hDjypuhk8H22WitdaQ7QNgydiqZjmOd68taXBjY0MQStXtepUbL3H6D5KuPfH57K/wAWfKV/BFnhxVfI1wO5a65aHxldLZPAky0++nqr3Z39aydmpuL6fEHf1C8sobz+TzXpHZ2+7ykCdTs7zG6sjPk2n7JJQ0ei4L2kpXA18DjtrofXgfNSYq7KCJVEs3Mo1cxAyO+IcBPFXr/0bv6WahUkRo0mY8jy6KLyPBi1eNf0Ni37KViF1Mzqkrb2CeCfXmFVKLiKzCDw3g9QVW8YtPFLdF4k4U+M9Du0E/z6xJv5Z6xD9KHyZxPfKt4W7rqjiGbZLsWd4TzSfC7nKYceKOUndBF7oPlTEpRZXzSN11eX4A3VCmkgkNA8LqVXbbE8xTihWlEslnNBQOigLlMFwWKzFktcWCC1NVxVeIhERAlL6p/qRzRSbQUVYDcAyXdBHoUA65BMjfaeXlzKPxeqA3T/AH5JI0KPLPi6LcMFJWwa6E6nUpTcvDdSQPM7p1dCG7wSqfjFAF7WtGYkgueTMAdefRS1bKfyDKnx0yfgBlzee0A9N1ZbmrO20CPIjT5JKbaWjjAAPUfdD4hiBY7w6iBA4wBGy6c1KK+SLzIVTIcdYAJGhVl/hhbB1OtUO+ZrfRrc3/6+SoeIXrnnUH2Kvn8L60W9dvHvB7OYPsU/w4VkTZKlosdVuYklAXlsIjRNYAGqDrQrZSTKYxKrdYYGvFRkBw6b/mqXvxF2bI8BoP6wZM8B0Vmuoyqn43TEHjKim66KoOiy29XK0e2u/qg8QvtIVWwjF6mbu6jpYAA0k6yZ0M7jRO6zweA80M7SHQkmCVDmQdxp7/gRdfw7/gQFUl+2g5/ZJXYTJRjj3B1NjA0HcyTvwaFXbyiXO015nnxTcUw3RdSANoHl+6OMmnpASWtlbvrhzWZUge756BMseuJeQNOHkgbWjJn2Xt4cX048ffs8bLk5y5egmjR00TTDLt1GY2PBatqEAIh9AQqo4yeUia+xwvbAEdVZP4c9sHW9QU6pJYdp4KmVaUIYugo6+QL9n1LUo0rqnqA4EecLyztFgpo1sh1Zu07ehSnsb22q0wKZeRHHeQmeN9qHvOatldRbvUYJyTxncEcRxUfleGs0K9roasiRD/KN5D2WKZmYgFpaQdQQ4QQdiFi+f/dZ/wAr/sO5IsV/iIyxMlVirdmSUsqYvAQTb7MTqlVKRqRcMGxEzBKdXNfNxVFw27yuCszLuQstrTMG9m+E8sLsbSqebzRZa4rDgjUzj0YVJC0HFJLDFWkbo+nftKpU/dnG8XtarmtdSdBaQS0/qHEeaobsfqh5zUnhzTyOgG8ngOi9Jo3AKX4nh1J7wZyvdO3GBqSPXfqE18sr+17K/HzQiuM1/UrNe8FYh42IEDp0+notBs7LL/DXMe6DLWkAAaaFodPzWUaojX0SWm3vsujxr7egW4ZJ1APKR9EmvLfLtx4J/XeAM35ABSS+pPe7R5bEGQBr7jZKaphoip3GQDwyY4k6/ZXjs9WDKQDY8bpd5uA26aBUOtQdHifmGkgADNH9xHBWLD70tDXDoY9Fd4VRt+xGePJUP7qWP3MHVS03yTrwA+aTXF655kqS0uYeOuh9VdOXJUSrHRJi/ehp7poJAnWTJ5Ae/stWlVxt81RoY+PE0GYPKUxuKaEra0zpz48Z2hTUkFsp15e13NPcBuadnRtPVQXNKWzUAD4MkCAesJ7hVkIf7weHMSkuOSJ9VM1aQ1Lb2VZkAEaavIJ6LVbEXMpOfOoY+oAdhJy0x+/qhqFXOBuJcRr7T9SluOXeanWI/U5jQP8Ai2THyC97D4sMeD7km3vZ5GXPOWX7W0kS2PbCq8hrqdJx4HxDX3Q2KY/cb6MaD4mtEehJ1VdoVMpBHBPs3fCQJzN1H/ICCpY+NifS2UPyMnyO7Qtc0PB3E7n6Ie/xHI3ORIloA4mTqepjVLrW5NKn3XxEaEh2mvBsb8p80S+vJzPYHaHIySA0kaHrzWYPHjj+6rl6/ALP5Dn9q0v+RNWoEvdOupk+aLpUIjqpra3J3/OqPpUNfJVwg27ZHKSRu3pIh1LbRSMZsEQ4a/noqkhDYtqU5Sa4ZBPJWC8dkY53MQErfQinJ23POeSGRqF9J5a6U6NUFuak+Mwh7DtPFjhsQeCSXTcp14ifJd0HE6EwHQD0I+E+n0KBSrQVeyV2C1JOWtDeAIMgcAViGqXlyCRJ0JG3JYhqPwwtja7rKC0udd1BWqSogIXhLGlGi8slG6TCnipA3VSpXJUzrnRIl49mcUWb/wBYJO6Io38qnU7gymdtXXPx0jVFFto4gW7EqQ489vFV+ncaKydkezJu3d5Ultu06nY1CP0MPLmeHnsuPiynKkc0uy19ja9a48ZBFIGC/mRwbzKsmJ2oqtBpwKjA4MJmNd2u6GB7Llz8rWsY0NY0ANaBAAGwAWs2s7Fez4/ixxRrt/Jke7K4b+KgZWb3dVxhzHHRwADZa7YiANkJiNtkdppqrdcMZVblqtDhwkTrzB4Hql95hMjwVPD/AGvbmEdHAgj5pWbxLWizHlS7Kw27bs4tBHX0Sy4xuhTkZi6P7R8pKZY32PdVIiqGDjDSZ+iFsuxlClq8uqn/AJaN/wDEb+qjXjT9lHNeiHDLjv258jmNJ8MkeLr5JpspKrIiNAo6rf6lNn9x19iqIY1BUhcpfJI6on+G4NOWpUdIIlrG6k8dUutqDWFrn5QCYEgwfU+SsdS9DagZpmyEs1iBoNkyNbvtE0nJ0op7IX1N2mQRrB0MHYwlFe1e9uj3NEzDMo05EkEp9Xa5xaTUOukeECY9yfVKGXR8TajqeYE5mNJkCNABxdss+nauw4219vr9fAus6YpFwc8mf7o0jrCruL1g+oKLD46mzyDka2YLieMQdArbUoOae9pkVHPaA2m8+EawSPnPkldWxY5hdRDWOY4h9MNytcWkZ8rdv1DXqlLFugnJqLk1rr+pXHWrBmFaq2pB0M5gQNzAHD7pJidGxqDu+7c1p3q0hlyunctO/qOaul9UZ4RSpuk6uyNktMxsPug7toLHd5QlucsJgTBA8REbaql5ZJ8U3X9xUfG5K+PfW0eJYhb91UczMHBpjMOI4Jz2XxDuKjKmQVA1xJY7Z0gt3gwRMjqArPinYagWmrTLg2M2Vukg67kQqU9opPLATGhE7weBjinQalpkcoNKyx4hetrV3VRTbTzH4BsNBtoOUnTipKTATMJY2pMEcB8zH2TW2fIV0I1pEsn8nYpATzXVJilLZXQZCdQpsyi3iu6fE8/osfo389FlzVFOmXHZolaYKL6p3lYMHws1PUok0vA+eLSAPnKAwNpcS527jJPLiUbb1+8qOP6QIHqkxd7+RjXorN06YUrNl1iVKKhCjB2Sn2H6G7cRZGo147b8ViWGksTObAo098Lk1V1XahC1eNGKZfZKHqTvFAxhRNOgSicTrO6blOLmFjbQlFW2GEnZDxRnIsvYDs8+/rQZbRpwarxy4Maf7j8hryXtdWiym1rKbQ1jQA0DYAcEs/h9Yi3w+iGiC8F7zxLnE6n0AHonN0yRLdebefVvVW4sairMvkwB1f8A19kA24hxHt9l3dCRLDMbjiEB3uYa7rpSKIR0NLeqSYUnea5UvtKqMuKeYSN1qdo56ZHXqcDKEdSkqbNm0O624wEHG9h82tCa9+MNCkFuM4edx8PTqiqlsGy93xH5DkElffFjomQT7FTZZqISuXRY2ODqDTcAEtMg+R0cOWyItmNuMtQE6AtBjUA5S5g56ga8FWquJZQQT4eI/wAKLB+0LhXFKi0GkGlz3QYBJGsH2QY5Y3p/kG02m1p3r4p9lpurg0yW04GUak67854qtXl33rjkZnfPieToDtJP7DVHPcanhGjdS923p5lBYteUqIAGhiA0fnzSsr1rSCxLi77YZZtcKjGsAcIdNR4kiQRAiQBOw4I69c0R4D+vSDoG91LvUyl+H16ZZNQ5gYJaCWho5TpmKc2DqTqj4MUw1rKcmQ4kBzj5iAI8+afiSvdAZ58ltdL+/wCrKtibfGKlGoW03xJZuHc+RBUd8xpBio4EQwCmHZjULZg+LUO6jeUTjGBPbmNB7eIdScfA8HUzGrXbapRaXz2up06jGd6C4B1SDU0+AN1hztTBU303DK5/Pod4mXpfHXX+bDQ+maTczvjAaG6kgDTWeR0XnHb3s46ke8GsaHSJYNvMj6L2WytnPIBYwsgFshuaSJjQEQCk/bk0qdFzHgVajgYY0jTq48An+NkW9aXsk8qEVJKPb292eNYQ7Ow89P3TqzZEKvYHUDaxZrHI7jorTSbDvIfNe3glcTysqphTQtt1MLhmy2XQ0nidAniDdUyQOo+SU9r7qGtpDdxBPkD903oAF3kqj2oq5riPIBKyyqDGY1ckNbUZLckbu2/6Qu+zwkFR4jVAoAN4wB5BEYG2AB0QL+JIJ9NivFWzWcg37hMsUH9Q8yUAWQdeSCXbCXRqVtaWLjg6nbEjY+y6ZhrjsD7L3nDOxVGmPh902o9mqDf0CfJePGbfSKT57o4JUn4HexTyy7K1XbMK9yZhFMfpHsiG2TRwCL/cfSMf5nlGH9g3u30VnwvsU1nxaq7MpgLvKt+hKXbMpAdvS7pjGfpHh99Qo7kRtojazA7wniPmlznky13xN+Y5hWxVRoZAX3luXnOzw1R7P/yk9fxDOBGsOb/a4bhN6ryDpqPmFHVoh5zt/UMtQc/7X+YOnkUDRXDoWUX6gptbVOCThuV0FH0SugDNBNelBkIWj4njlufRH03ZhBSwONOo8ATDSSeDdJj6LpyrsyO0wLHrqFU6914hoTrsE/r0jXEg5ZD3a8AyZ85hKLWzO/NQZFzl+BRiVLZwCX6uHkOSN7PADvCB8RA/8ZXN+TSYSWyOnPguMFkUwdjPzOn0QSahoN7RYA4n4dtIPND9zRoZ6lR01H6Znamf7GAftqpWv8J1ghR2zxOjcz9p3cZ5HgPJa2rAoUCs6TlY4N/ueMoM8mnU+ydW13NIMLDpLg4DQnNmbB4ahRYlhdeGhsS5wB6DROarg2gGgRJADok6ae3VbjhKM9uvf5/p0HJxUFLTv8evxEeKv76oC2r3TsnjDpAdqQ0HXbU9dAkt20HwVWOa5sBjWnPqD8TKhMkGfSE5x/DwHtqgtDXNDXTPAkjTnBPslFpScXmnUOYDVj9iBMg9NCFmaLu32LhmqFNpr49/r/ofYbigLe5ZLTTADp0J5fuobrDG1AeJO/XzSXFK7qRc8EF7GuhxIAeIkMdzkjQ7ghP+zWINr27KrdntB8id2nqDp6IuNvYu137Z5RiOB9ze5o8Lh8wR+y4NCvTe/wD+xhPhIPiA5EfJX7tZYSM8fCZ9OKrOdet4Mrh+R53lxqX5i/8AmiBq1w/7Stm5JgBrjGm3ufdFVDLYQtoNSrnL0RqJPZ1XD4mkaazCp3aNxFaeSud0+GkdP3VR7TU5h/MpOf8AhoZi7J31CaNKd9/Up5hDIbKrNtUllIcgrTQeG0p6f6Q4u7CydUBZM9R55ED7oG5bDk6tqOVg5nU+ZSe4Hj09+q2SpWYnsH7tYie7WkFGn1eGra6K5IUnHitFBi2tALpbG/ZhorFhC1C1pnEdd0QeRUF7bteAdiNnDcf4RNVkghDW75BaeCNdDY9WhHfMc34h/wB42PmOCCZXLTI/wU/uQ5vDM35hKK1Km7bwn2+SBlMGR4hTD2io3181zaVJUVImk/XxUnaPHFs7PHlxXVxRNN3TgeiF/IbXoYNChxEmHx+psfT9l1QqypHiV0kmqYtOnYqdQBnXLDQxp4eIeIpW22cx3du4E68xzTPE/C2Akz7wgjiYhoPD/ClnBReiiLtAmOPLiKbZ4Ex8gpLXTf05dfI9FHQtySSTJM78wf8AfutVRlJIOny9J+hXn5blKxqDX1xlEnQgEeX59EVhRAaKxOVhLpcdfAYyEAcydUrwynVrV2A0HupGJdENIJ1g8Y34TwlW0WZDiLcjKzI1pPANMvY2N9okj6KnBhlLbQEsuNfY2R1LsQwn4MpIdOpLjlAy+qy8vAWeHgRlMgeKdpnojXMLfi9uHud0ovcRAEim4wdQGy4f9p3XqxxxjHaPMjJuX2r/ACBPoOIAq/C7iTOXjlMcOSXXNmXkOpmXiQ4ZhqIgjfRF1rttYagOaQeH7EJZeYU1syDqDDqbiJ827eqnyYY7cRqbt3r8DbaGam9lQeKCACCNUg/hjevY+4oETRZUdldOgeTBYOcgTpyKMqVqdJuWv3js41d8QbrxMz8oXnNd1S2rubRquDXOFRpa4gOgktzDiQZSscFXFBTahtbR7ri9IOpkcwV53UblJB4GFfMMxAXFsyo3Z7QflqPeVRO0ZyVP+qfca/dO8XJ9PLT6YPk4+eO16OC7ouGCEusL/NpyMKd9bfyXrck1Z5Ti7o4xOvASjGdbeev7rvEK8mF1XbNDKeiRKXJsco0kJ8MfOUcpCuFOnmyjgNT6bKk4aIqtG0nir3bHYLsHszKc3j9IGwSmrRy776H3Te5InVLrtpc4R0+v+U2YETYasXYaBoZWLqOs+oli1KyVDZUbWLUrJWnG1i0tOdC442l10Mjsw2XT8Rh7Wx8RA90TXbIK5OxkHTBy+RIS66s2v20KIdNM9DwXFbUaLWhi0Irmm9mhEhdWNyKodScDmZqwni3kOo28iEdiD4bB1JVZu3OZWZUBP9LJAnfvXZXSOOiW9aKca5qh0xhap2VFLWgnzE+6EuamULHKgKsW9prkNaTwhIbVpMudpptyEfVEX9Y1KmV2rWwYjd2pC27T2j3JCjyS5Njq4qjXeZSS7bh6D7g+6kwPDv5l7i4w1sE8zmJAHrBSq6fmMcDM/nsnvYq2c958UMeYI4xTBIg+bjolY0pTSNlLhG26LLTBaxwY8N2Y1xcJbA8ToiBA0G+sKeleBuVlPxNECZ/JhcX1QMBaAMvLlLsoI5nifNVXES+2JqU3RzHAyrlkWLREofVbkt/mWa+vWtIDzoZg6JNVdrqdD8Lxwid+XBVu4xM3TXB4hzDOm0OEaT5bJVjd3VonK18aCdBBkDccVkvKi3XoNeLKKLnUoguIEZsuYFsQ7z6pJUuMoLySWh0O5s11noFmAYr3jWgAgsMaxrz1C1idJoq1HR4agGcdQN+SRlm4xXH5/X/hsEuTUgDE2HzaZ+4LSvNe0sfzEt0EbcjmMwr9ilyWtDR+k5fQtkfRea47WmuegH7lNxK5chWXo9N/hY4m0dJJ/qPgTsNNB6yfVNMZwanVBJGvA8QRxHVUD+HGLOpVXsE5XDNHCRx+it9XtBL2hzTDi8adGmPolZXxnofjqUCn4lhlS0usrhLKglpG0wT6bIa+vdYaUDi2O1nPcwvcWMc7IHGS0TEZtyN4CW07oAyWknq4r0YZJOFMgnBKVod21Gd0ZW2hJBjBGzQPVYzEHv0hvufsj5RSAptkV3TIcHDcbeisnZ2+71pmA4GCPMaFI/5OpV/U0e/2TPBsIfRqB+cERBEHUH/KXjyxjPsOeKUo9D2tS47nqhKztR6/dHudwCDuaJPEfsi8jzseKXBbZmDxJ5FyekYD+QsQ4qefusUf+pT/AJUVfuEPl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6872" name="Picture 8" descr="https://encrypted-tbn2.gstatic.com/images?q=tbn:ANd9GcSDbyB3NNVFQ5vB5Pv-6iRNK3si2SIiW9Am0ThD1_grYr5L536bc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357562"/>
            <a:ext cx="3028950" cy="1514475"/>
          </a:xfrm>
          <a:prstGeom prst="rect">
            <a:avLst/>
          </a:prstGeom>
          <a:noFill/>
        </p:spPr>
      </p:pic>
      <p:pic>
        <p:nvPicPr>
          <p:cNvPr id="36874" name="Picture 10" descr="https://encrypted-tbn0.gstatic.com/images?q=tbn:ANd9GcQ_F66H4kNZ7oECdPoTgjDf0RT9XDraDE7NzSMlo2JCKzbCWPXo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929066"/>
            <a:ext cx="2619375" cy="1743076"/>
          </a:xfrm>
          <a:prstGeom prst="rect">
            <a:avLst/>
          </a:prstGeom>
          <a:noFill/>
        </p:spPr>
      </p:pic>
      <p:pic>
        <p:nvPicPr>
          <p:cNvPr id="36876" name="Picture 12" descr="https://encrypted-tbn1.gstatic.com/images?q=tbn:ANd9GcSIrRVtUBQJ-jg6xzU5ZcRpEfrjT7Y9lZYwaTmf7nbeg-YW2cI1M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000636"/>
            <a:ext cx="2047871" cy="14573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sk-SK" dirty="0" smtClean="0"/>
              <a:t>Veľká rodina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3952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Pomenuj členov rodiny.</a:t>
            </a:r>
            <a:endParaRPr lang="sk-SK" dirty="0"/>
          </a:p>
        </p:txBody>
      </p:sp>
      <p:pic>
        <p:nvPicPr>
          <p:cNvPr id="37890" name="Picture 2" descr="https://encrypted-tbn3.gstatic.com/images?q=tbn:ANd9GcSsMRJ8cwG9yJhOOpmTlvVYw3kTjTTYYGcwAlU53ieqyz5rzwn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857652" cy="2071702"/>
          </a:xfrm>
          <a:prstGeom prst="rect">
            <a:avLst/>
          </a:prstGeom>
          <a:noFill/>
        </p:spPr>
      </p:pic>
      <p:sp>
        <p:nvSpPr>
          <p:cNvPr id="37892" name="AutoShape 4" descr="data:image/jpeg;base64,/9j/4AAQSkZJRgABAQAAAQABAAD/2wCEAAkGBxQTEhMTEhQVFRUXGB4bGBcYGBwdGhkiGxsbHSAaHB0gHiggHx4lHhocITEiJSkrLy4uHR8zODUsNygtLisBCgoKDg0OGxAQGywkICQvLC8sLC8sLDQsNDUsLC8sLCwsLCwsLCwsLCwsLCwsLCwsLCwsLCwsLCwsLCwsLCwsLP/AABEIALcBEwMBIgACEQEDEQH/xAAbAAACAgMBAAAAAAAAAAAAAAAEBQMGAAIHAf/EAEUQAAIBAgQDBgMGBAQDBwUAAAECEQMhAAQSMQVBUQYTImFxkTKBoRRCUrHB8Acj0eEzYpLxFXKCFiQ0c6Kj01Oy0tTy/8QAGgEAAgMBAQAAAAAAAAAAAAAAAwQAAQIFBv/EAC8RAAICAQQBAgMIAgMAAAAAAAECABEDBBIhMUEiUQUTYSMycYGhscHwFOEk0fH/2gAMAwEAAhEDEQA/AE+fpU6ejSBc3m0D8WnYW6CeZviscTdWdjuqWnqRufUmfkBg7PVCSTpKPZQto5yb367+WFHGHgBbSTt0jHJ0mKvUZtR5ivM5s++5/TAGsk2k+mJ6y2w07K0FFRXcSWMICDHr+/PHQLBFuUYNwThyVTNao1OnMSFmfKdhi1V+G8Pq1KgoUqgSiqiQxIqHV4yWJsQv5+WJxwILmIXVp79RUCwyvedMGAbA+vPFm7VcOp0qlIIDTo1Vdu7IEAgr+E33Ph5EYSzZWKllJ/v7zJiHKcLKVABk0OgiWVUJNrMsnyE+c4YZfPqlVv5Ok6Z8SbGeUCbb264mzGWVUBJKjZWIuTa/sdsbZdKp8IQt4YNj4gdjG+OadxNn+f8Aczcl4bxYhSrES520mQdpiPr541r1amkPAN7zuJtuI2+eI0rI6tHdiCDINmtBAgSdt8S5WrKlyh0BgCxOxmRA6WgjC7Ib3ASqkfFq57oW+FefiMLN9RNsKOE0Kh1VwPEWglj4YnYDe3XDvj9BUo1Cas6kJC6diRERynf5Yiy9JnCNpLKKfhuJCqI2jcbTzwRCVQ/WWOprlsyyAFgyKL3Y7/DI8/0xauA8UyzQKtRoBXQI8IPMxhbwY02A8Cvc6g+2kCfCTaYxnBcuDmTTNEMhBamQw1Qsx5G3vGImem9IlSydoYpGaLDVVXbVHUTBBtB2wBlaDoJMk23Ox+uD89l1LhqgUAiByKny6WOF+WqhAwLzqsPET6A8tsCz597muAZJLRyjtRVn/wAUkyCbAcoHWMIK2arfzKVISy1IOrYKdNz5yfph5kMwzrpYpqidjbpI3wuocNdtdGvV01GIJvBbVeQdzsRA264CrAnkSSEkU8vUoswDJqVj8RJBubnr0xDk+CUKlNXq5em3L/DjlvI/M4tWeylFXlVAK0tNgOW8+s4kyikqpBhYsDvY4b27GJBmgJTKvY/KyWCMhEgoruVJIgEhTyO2BG4DSKfymqUWKAyjtokD7ytIJMb46KVWJvqk35ep9PLFeydZdb0mAPduSJPJ7g+dyfbGly5KPqMuCcIy+dpo9N1pZpGMlSQjkKSFUiwneDPyw77McQy9XOtRDNT1Uv8Aw1YFaiMjyVM7/ETIJm5nEOQGgMyswIbaelrfniLi+bp1a1A5ikGC6tLLZwTBBDghlNjcHrhnS6hUbaw66NePI/8AJRWjJ+2PDxWz2VyiA06dWNbpbUtMMdK9ICkTFpt5N+IPl8lQemhMIZCt4izRIAO+/XFWVivE8kKbuUoUmaHJYqhDqATMk+MC55DB3Fs8jJ3dNQXc2nYlmABB5GTv5YNn1iqaTs/tIRdSLstnxRNWtUCKjAmDdpJmx6TePPyxI3GRVGYRyDqHgDAaAOQMXM+eN+I8Eco7a1pIPhC3MzsWIk4rNWktMt+Jbk6pAM7+f/KeuOYmqYDZfv8Ar+sqb5WkKRqUpV6mm7xKgCSLkGACR02xaP4bZDuqlXU61KusrqUmI0qbCNr++KNk+LmpmZBYC8FgLwdiP0xY8nxsrTl20ay0sRA3MR9Mbx5cmFwxFyGWD+IfHss1Opk6kVNWmVADQZm4PSAcclWq9BaiUidFQaXTSIYA2O0TfDzO5aksshdrQzSJZjJmYkDyxU+I1CAR+78sN/5D5nvqWJIcvTCk1KoVgWMXvEQBG3MX6YASoknwyGFj06kecYGqOHplV+K0g7e/I4hq0qmgboo2JPn1wyqe5khL8RKmFYxyjGYVNnGn4vbHuDjD9JcsjZhQC7EtC2+RvfrNvlivZwEtrY3a/XB3Ga7MRqidzyvMmPLb2wO1IwD0Ht+7e+NoNqiErxI8jk+9rU6ZOlXcKSIkDdiJtIWfnixcXUUawWmQFj+WBJ03gAtsbcwThV2ccpUL6dUKecRO5A5mJthi3Dj3xraj3ZqWEXgkXImBY79Zwvmf10egP1mG7nQOwfDsqwR8ydLrqZi7nQwAJiD0kHrjbP8ABkND7ZSYP3rt3VJ3kimWhSs3vGsnkDfacUzN5lhVNClubET0uWJiy7DDijm2pIaMKWgboRAPIdFnlzwvkzDZtImTPKvjROYBOlQZiDJte0+5wWitmK40gksRpVbkwOUmBG5JtGEmVBbv0cmlUoiRFlG5K9Sxti5djlNBWqusxSW6iW8bMSPIAKCfljGDFbeqExJuMh4r2eqUlANN9AhZGlj8o5ctsb8GekmlwoqCTZySJ6FOt8OMz2rTQrMKlIOCQxiAAYn3xU6YYvmah+Hv38O1tCFmHqSTHnguoRVTcvBEJmxhVsR9xDhVOuC5RUV69JRAhllhIWxG022ww4h2VhkenUKRIuBF+UWG/K2E+ZqENltN1NRSANrKxt7YZ5nP1HWLwQAYib729scr/JpAGF9+fqYt4kTUTTaqWpFqTLChF1AMfiOmxuYOx33whr57RmFYag6r4Ugh6bSRpgjn5bgmMW6mA1IJTqeIjcWO3PnvitZzs3UYpVdhrpmQ2r4udz0m2BYiCbPEuWnLZ6pWpBkRCG2b9SN5n8sIc/xb7O5pRDMQSCQD5sOk4D4JxoqjpJEMSVsDJI+knC3jlRKlQkxM+Jjuk9BiDGDk5EqMuIcfk0qKMFdms7GJBkkbTYThxVyXeihUqQAFnUvxExYz08oxXuxHDqdcPVbS1YWRSbKAefm9j5WHXFm7QZ40+6WNbVGC01FpI5HlGDJjHzBjA+ksC5HnnqM6LI01FieYAN9XS2CaOYRWIQkhRF9ifLn8sKOIZPiFKajUw6AEwjSw8gAJ6i2FfBuNrVd6bU9FWJ0uCG9YNxh/PpXRLHNTRQiW6vxBI253tv5xz6fPCv7OBmSWGjvKUCDzQyJ8/FgrJZTxRLaokR9eWFOfrv3qBQxKMQ3OAwI39fyxz0o9SgIbSr6UAA1FnvHK2/0wBn8wRURXMeOxvEQR62xFTq1FemhLFWBjrMzI84OIu09MKVdSXbQ0ESbzAHkb/TDCJeTj2mzy027PVi2azVS5A00wbbAkmZwNxDNO2YpaGtqJt8QVJiCPPHvDsp3dEr3gWWhrybbt/wDd9MS5bhLVENVSQpOhCN4B/In5WxnKPWT46/iZPmMMzxNqqAEqGm/y/fPEXZvh1NDUFQK4LbtOrxSZtbw4S/8AZnMsarTHcgvaCDG4tfkbiRbGa85UpIMvrdh4i6gkCRYR8MwZmOeKxaJm4U8H+JSqSaEH4vTFFzWRf5eohW29CehMYsOVyyPlRM6oBJjeRcCD6YpvEeHZ8SagqOoEnXTAFr7jD/hfEh9lVWLBlUWkD0EzyiIw1n0xVBfNHxNujAcxTnqwDBVsvmLW54S8YoESZJUkRFvl54ZZl9dyNQEQZ28onC+plyZLQFJnxDeen9cXiG0wcUtUI5lZixHW048zVR3phXtHrGJc9lxMCfI7fPEIcgajJ0nxDb0Njf8Avh0UaIlxPWosCQoJHWMZjU1j1OPMO8yS05fK6iajzE2x7WoVJKhYH6dZ6YLr1FUhR925GIs9noOo7wLdOeA3DQfI1k1mmIkTJ9ADHnhmamgBDYHcbjzuDis5VIrNVkQp1X5m3+/yw04xVWremSdtRFwg5CY3J5YVzIC4r84Ju477MOwTMmnpLVUNyCXKqeXkb+wwbwis5qgNLOANJ+InoAb2F/bE/AsiqikCrFioeABA9Z+6Bf1xc+G9i6jhnNRUkeByoLGdjCxAA8xjnNuzZGTGLMozn1eqC7G+pnLTHMWn6Yu/Z1819k0nwMWOht2Kk6i0mxNzBI98NeCfw7oUG1VKz1yU0kEBVIkTIknl164P7SnufFTCqW2tCyqhQPLwhR8vLHRxaR8QtoXT/flOz3E6rViHWlUphIEhSV9SGPiB8sD0svpZgQQXOosRMjnpg8r/ACx5l849eqA4Xw6nMKADoUt9252w9yWVRUBJDGZHn5E4W1bmwohdS5+7K6KrIaCHV4WLIOZUq1hbqfYjFqyWQIKsUJJAlSbRHOwuLC+Ac1k0avlIBWTUBG0eEmB7Yad6zFVV7KTyMkRz8v1xyc9+njx/JikQ9suJ08tUDgBKpWCZnSsgwBzJvB9cJ6HZ/PVKaZkVARUGsKahDAG4ElbEz0PPCPtLWqZnNEABg1QU4JhZJVASYPL1ieeOjVq+e7iQtAPr0hQwjSNhq+HVyv8A2x3tNiGLEB58x3HiFSlZfiLMpmlprUXJIBE7w2qNz9DIMYHq19ZMNLNTI1MYA1GBaOWMz6EcQalU0o1UBnKklASumxgfh6RMR5qkDJVIUyFhjMSfHsOsid8K5sKhyV48xbMm0zonZXKLQ1BLyAJiwsPvYmzXAGrZvJ1ddqLux3vIDAT5sonyGBcvxymp3YsBEAEiNxPQ36484Xxt/tWlQxUU2qd2DvEAnpIDn8ueF9AHOWyPHcvBV8yx/wDFc6q1jWyqnQAV7tvjkiwkmd97Ypeed6+eo1mpNQIoMNDCWJ1rabWgneOeGdWo9XLh6WbqguzSVUEC91qekRJi1sI6faRazr/MDOigGoQfEd7eVwf1tjrZSdh/CMZQNssOTorrDu77wVB0/I+WDc0lKlDBVUXY3Jawv8owtq5wkqQil9MQJ+V/78sb5jNu1JwSoBX6c7+eOChO8H6xNexDs3lwtGjU301FO2lgrLBnra/ywlFZs29fuTApLqi4kgWUREE9f64m7Z8ZjK0AsanIkjoB1x52E4bWWjl3p5ikqVpq1UKeM6tgDqiAsDYevLHT0S+jcY7p1pb95UH7YrU/k1VIJQgVOYkfX59MdY4LlEWlT7lKppaQFMzuBeJi8z545H2+4E6IcyRQCq/h7tvFDNdCsdTMza8b46P/AA44r3mQoy3+HqXnyMDn+EjDGVcdBm6gtSD5jnieYo5XLBVDFlMXEO2roOfpivUc5Vy1IdzlmqmpUJgHTpFlE2uYE4c8XzBJYsFeRAOwHTbnvfzwi+21XVVpEDT8ShjeBYgwfIkEX2NsDx5EL+nqgBK0lbiJHxfi1Q1DRbL1ANhUDFlJgTYLAAnckfPFS4TK0VUICxmQZAAk3kjy+uHL53MoKve1PCxuSIJ8gAoi3P8AtgE0zUrrRJFEspjwkSN+klmM+U4vMCV2jzC6ojbzFWbgjShUC8sbfphRmMyFXQrAwNjf2wfxPK00rtTpOdIJEtv5yB+zhTxDhbrpP8uJIBnpzI3/AN8VjxgGiYlNi4Y7AQPfAfFKyhIUEahB+V5/PEdOqxJgi0SPS1sRZp+9cBQdIEDn6nDCY6b6S5JkuDh0ViYJ/rj3DzKuNCySDG0i2PMBbUZLPMkGqPJJ5tMD+vywpzwYmAbWFuZNgBg9Xgz1/dvpjRq4WohAuDIUddgP30w3dciFPUJzfDtAFFILaRM2IMXNje9sN+CKPs32ZKcsakyI8UQYIi+2JOB0orTW8Tvc+U2AJ5DG+WyzLxNMvBVajMyxyGhp+oicc9i2T0fn+YguzUs/YrJ99UpAtIv5aeo85H6Y6jmKoUQLACI8higfwvyeivm0K3pHwtyircDzsn1xc+JvCsYJgbCJPlcgfXHQ+H4BjUt7/tKMKy1TVqPK/wCZ/phPxvJV6v8AiOhpQYpKsXudRYkknboLnBOQzbLSTVScEjUfhO9zsxO56YkfOowgkgTfUpWPWQIBjfDzCxUgNG5W+y1JEzVTWgBZAKb7KYJLUlGwtpP+aD0Aw7r8Ak66MAwQU+6fNfwn6emGdOihAIgjl0+WN69SB7D3P9MAfAjptYTTMWNmUWvPfZbVqEVWBB3B0kHB/EDTEPqCxyJ35e3nhnX4W1fMsSdNKBqjdjGwPLzOEH8SuGolAGmpJBMCegFyZmBO08+c44DY1D7G6Br9YXFiLHmcv4rmlqVBUWVC1SQoO1wxJI8vnfzxeqvBkakjrUBXcVNYkAmdOjTDG5Em95xy0+PXqLAEbCxBvII5KSIm8wMX/s5wLvMorUTygg8iLEY6jjaOI7jaVTiXE1fPTTugdKWqehN/z9YwXxTI1daRpHi8TyJjVP79cCZjhTUKlQFSATqJ66SxBXqYINuYOOkdn+ztT7TlajAVKTrrDLBQyur62sepjbAsq2y7fwimdW7MW9nuymbrxKGlRN+8ewj/ACrOpieu3ni78P7P5fIo1TXLPpRnqsoESYVdgJLbbmB0xZtJ+8w/fXCriXBKFeor1R3hpjwAzpWd207SbCemHcOmxY+u/eLixKh2i7OoWaoqKBEtyB8zy98eZPsXSrtSzlCujOygVIh6TMo02iCpEaTvttMzZszwaYpoe7o3LKv3yfyH5xgng3BaWVDiiujWQSBtMRMdYH0GCDAKIPmbfLYlbzvCKtIanpgoqzKHULfiEAgD0jFfq5xalNuU7Ai18dRbMQQP30/QD54RnsytR6i+GnQOwQDVJF4tCxNjfHK1HwzawbF7wQ7nJu2dRnpDTfulGqOUiJ9xizdgu5rZCn3h0sE7sglgrBTAkAidpHSTi75js/lMrSrVUohmVCxNQlyxUGLEwPkBviu8C4ExylIlvEyhm5XMmfrhwYDjx/S50MBJ58dSgfxAC06Io0zqBa5JsAoLBR7CJv588WT+Hn8nII72DsSOkAhb+R0/lgjiXZBczWpZV2OkTUdl3AAiJ6ksPkcXqp2YphV7lVBprCU2JWmYEAGAYG3I7YFmwPkxqq+9mD1QN/jKvVq1a7BaAADMbuSotzWxJA8hjROClQ9OmXd6T/zKizd2VWsLkDSVHnBxIGzmtimVp0auxfShO9xJYFgfSDviVuO18mUeqtIly2tO8VDVaPDpmAsBSLk7AYPi0KYx9feL422G5X6nZ6uXD5gvpLALqO5N7AxMAEmOSnph1neE0DRpipFMrIpPqKsBux2MyTMEbnljXMZ7P5oU6gp0lZXLCXDrpIcABQImGAnVyxrV+3FgWpUHIGkEotpI8I/mggcz1gdBg64VHB5l5MheVbivZf71KomYFzpW1QQJkIYL+ce2K0S1QfCt5GomACu4Nt8X9qtR3VnOWy4X4qyAAtyAGlpPMDxi4axtiodtMulOoai1EqCpDkraW+FgRJjkx6kk4WzadVFrBynZpzdNjPi/phpkMmFTxXbn5D1wNkaDVKhYiWLT9MG5gMQQBMmCBbngeRulH5y5jM3Qe4xmJKtJgYJ26C22MwGSoJmKokeV8F8EycnvGUQwOieXngZ8tLAEyXcLI6FlH5EnHQczl0SmoplAPh0xYAW36+uN6lyFoeZvI1Cov4HUNJmchXBhWBAO1wfpvj3tRrXM5LMxoRpp6t7mQZ5mxJnBHDaSU4JqIOm5J53EWOGHajhpqcOohmlgxZGBsxuQB8rYWwim3TOPmzOidnOHdzQH4n8TGPIBfZQPnOIeMzKL+M6fob+8e+K//DthVyq1jqFRiwZgxElDoJgEfhwTwJq1TN1u9IanRaEMeIkjUZ5EAMgBA/FOOxgcUErqabEQu6WZrsAP2BjxDf54zL7k41p7jDEFBq1IEmJU/iWxPryPzBxElRtaKxBUS0xBsIuNue/0GJ8zYnAiCTVPRAvvM/mMDMIBGvDcxKAkETf39DPvhL2nyxzVGrSUhHJGnmTGluUkAwBI2+mGgqaVwPwTMg945AkvAPkoH6k485rMQx04bzOinBJAlRX+Hve+KO6WIFMm4J+JpF7yYvi3cA7Ppl6IogWUwG5tYeI73mcM3zwxqM8OhPpB/XCw1tEeq5Z3nxEfansoK9I93AqrddXwt1RvJhbyseWC+AZsU6K02V0amoU6xG3OfhPSQcMP+IDo3zU/ngfN1AfHpJ8Jt1B6euHNLmL5B5rmYIJFNPV4pSaQKiE8wCLevTAa8Q01VAIKkkTir8RShTFWoacV6ymmO7ksk8iCAbdYj9V/CaTU6lII5qyywjTCg7n5LJ5yRGOoCbEhT0mdMdrT1t9cCcU4mtFCzHyUcyeg/PG9VrKesR745l/EKpXzGeTLUjEU1j1bUSfnAH/ScO5GKrYiGJAzUZZH7WAG6oIEXeAI848zf0w47MdoEqEqzKGYllEzvB03AIN9uhGOc8I4HVZylWRoXU1iSQNwCQB8x9cMeI1VGd4c1MMqNXWk8qyi1xGoCbahIwmmZ91dxx8OPbfU6F2zqacqw/GyJ/qcT/6QxxNWWnRoBn8KU6Yk+gAA8zywj/iBmgUyycjUv6gQB9TgjjVRcxnaWWa9KmveuOTEkgA+QA92x0/lKUW+uSfykTH9mhuvvE/lUJ7LZAw2ZqCHrXA/Cv3R6xHsMN85mxT02lmNh6bsegH9Bzx6+dUGOf7t++mKiOLas5VNV1RVRdGohRpJPM7TzjCzERViXYkxrxjKrm0NM6lgSGBvPSDYjlcb+Yxzw1MhAAWs031E92f9I0H3XFyzfbTJUINSruYGlSQbWAIGkX88VccX1FjRyM0ixKk0aikibEjuCB7nFqbmGBHcEejkDcNmEP8A5er6905P+o41+y5blm6gUDYoRy6aFHuDiSvxCR4uHKR/5T//AK2F2Yz9AD/wOmegK/nTXGpmecGp5dEU/wA3N1dNlUNoHLTYEmNio1AGZCzjTthlxVypnLmgaR1BlLkXEFWJQAG6nebRhr2Ebv8AvKNL/u4Qywga2DElbsCAoHhHhOxiALtO2XDWpZdgDUZHBUk1WYC0iVa0EiJXSQY3EjAsjrVTaox5nIeGCrpbulJIWSegG+JFzDMPHpB6E9Oe2LD2Op01zlKlVUstVWWBMzEjb0OFXb3LpQzTUaYjSokzMzJn2wlW56qUV5kO99SCeRP9sZiWhUpKoBFwOYxmA7j7TMccH7PvUzuWTQCFfU4naIInp8IGOsVuz1Mzropfe+F+TytMOatNPERcruCOvz5Ykq5hpYTcHmDJ848sczUapnINcSna5lPsZl1JZaagn/NjytwylVcZeooISSs2ANrAjnfExzLabAAQBv4pHkASZjpjSjmma4sINpmbRvH5YpdW3VSBqgn8Pl05apT/AAVX26Ez5c5w7oJ3RcgFmqbgA2gAe+2BuDZfRrKiJjUfMzB9euPcrmKg7t1pPVaqQNR2pgdenPHYwZSVDe8dQh05h+S4gditvqPflgnJqZM4R5+nWapVU0dCgeGqGGk72jVJ/wBIi1zg/hPEF7lG8TOVGoKrGDsRt+xfbDuHKTw0FmxgCxCs9tOEWRzdYs5RU7tqniJ1aoXStuW6nfGcV7Q1KLL3yLQpVCUR6kli0xfTKqN4knYkxg3h693SA3Ia/rqviZWINCTCATzCuNVtFOev64C4FkWFBJYtqloMp8RLQQBPPm2DOLONNwCAQb+RBnB+WyyqoC7AWBuB5XvHpjzvxMkkKI8ppYHTowYKtc72P0BMDDFcjTHxKGPnjemP3Mj5Y8qPhr4X8NxDH811BJ6uLZ87E7QamjpRpgvoUAXmJjz+W+BeL1dJWpuvXl5e/wDTGq5qXZOgB9z/AGOBeK8IWsoAepSiSO7dlW/4knQw8mB547Hy1C0oqAXIQ1mVvtFxqjXGh6RYAg6TBUkbEjBHZ7KlR3rrBqDw/hCxYDoY+hwj4pwlEcJ/Oqc/5YMMOmoqVHSNQPpYYtfD671FSklM0yV8StB0dFsY+fpgajZ6mjLOHG1YelSVXFT7R8Pb/iOSzIPghkYQbEK2k2tHii/64d8ayWboUi9IpV0gkqRB9BG+KR2C7T187mK1OvBWAwWP8OJFrekzEn2wxxlRvpAopRxLnnOIZhdZCheStpDqRHO4OqfKPrhQ+TfM1sk1f+X3T98QbHwBokAwCWK89pxLm+MVsuSgMLNiwkfI4L4BVNR3L3nnt7EXG4winY+keyC1Mn7ScPbM0VCH+YjhlkwCwkETylTM+mPOB06zVnzGYXSxAEDawHP9OpPybcPybGo9MbAgljeI2+fLDLMUIseex/e3++OmbCgf3mIfNNbIBmmjURv+/wAsLq3Bw2Yp1XdJpowZdO8338oHpfrhocyhBUfzNK3HnyH9b8hgSrVNOa7K7AC4RSSbxZRJjnjl6o5zt+TVXz+ENhVVJD91xKt20ypzSrTVFQqysGb/ACkHaOePKWX4hpEMn/tf/Fh7xfiVOWo6P5jCYIM+oPIieWKVXNJgDWzi06kDUuqI5iYqLusHbDWEi6EzqACAYzrU+IC8p/7X/wAeF+YbPbMEvt8P6LgOrRo6dS5zvItCu1/K1U3+WBfsw1QVcCROsm/pJt74KzgcQC4yRcN7Mpm1z4qNpKshWpBFlFwfhGx/M46NxZBUoPTbYrH9D745fQylKjVZqbvLoU0WjxQbMBMHTzO+Oh8OzPe0FbmRf154SzNbRnT9lTOe5bhRGVzWYp/+JyVWnVTeSAWDqYvECT6YDztL/iWcq19KohokhZEjQkdb3nD80mD5giytqkzA2uG6zO3nhFQyLBm8DU/CVBiGg/2HPCmTOAT7/wDcAwomOuzX8OstWyuXrPXrhqlNWYaVsSJgTy6YzGcN4Rn3pI1BIpRCTWAMAxcarbYzAy2oJsVBywcOo2ZbiNj1v9It1w0zlBENm1FvMWNuZ874jpUNysQI+QJH6Y8qlWCk30nfrHT3GOWWFddwXibNmBcrIk36WBmPnjRa07g3t7dOVseU0AUWFifr8/7Y3pEbDbVP0/rOMbrMlxxwqiNFQ7gnpEwP7jEbZrT4EK+Kd2sDzBO4PkMFcEVaarrMF5IH4pH5/vnhf2jymtV7hVekykvIuDICk2n8VrGRj1OHAThT3r/cZwvt4MU5viT0FYVChEltNMlmgCWPidpMC0kYtvDe7ajSegVekyqVYbMOUdPTljm57O1jVRARSBJBIaWupEC3K5ny88DU6XEODJWaiUqZY6WRWRiokmSygzTMQsg6TYm+DYVKiyJed766lm7a1UOcRT9yko8gWZifmRp+mNaDEIVX4Ty6eYxzFO0FepUerVcVK1RtTFY0rYKAqi9lUDabADcth9wrtNHgJJa9vIbzyttbnbrjqhVbGFacss6ZCymX/OVhWoOFN9JBEwRb6euGmQJ0LDgmBYlZ/OPrjm1XtLTQrU1RBGqxNjuIFzbpPLHQMnX1UwtWBFjrQQYtzx5P45pQjqR0bna0eoOVDfYjnLsxB1CDOMri2K5kvtRzmgVaVPJ6CUWko7wmR8ZYGAfERpI5fNvxTNd2pMmACTPQXPnjpaaseFVPsIF0LMSIDw67VHJtqgei/wB5PtifMZgReSsxA3qHko8uZ+tsVTg1bMsslZkyFJCqJM33cn/oHyw/y+XqTqbxNECfCi+QG8exPPBrg6h9CiQCzxJuY2HkP3fCns/Wqv8AaatPQW70IoYkDSoHODeWJ8/LBlVT8TsWI2AEKvoP1N8VfsQ768zSqip3S1S9OoJEEm6jqNjb8RwLK3IjGEcGXDiOZq7BNaxd1YQpjcydvScUL+HfAV+0Vapc62UuoBIBFQkGesQpEyL8t8N+03E/suXrvTOotCooELqY6QT943IJvytivdnuJtRrIyARTQJBBgqBp+pRj6QcViyENQPfEI68cS3cRz6BGBWH1QARv5+o/PFdqcOOoVC9bVEghysc/CAbD+2HXEMv9rOukdMMGZGjQCZBMi9x5bjnNihRSnNFkqsQmpql9MAXjyttiZx8vIRUtTvUGM+zPHAKZR4Z9wRu/k3mOvMDESGrVqlpiNz90DfTHy2/3xWezGQDZnvaJcU3WW7wEFYMGFN5M2+eLR2i7U0cpophZLAkAfdEga2PMSQDzvjoaVt2OqsmJ5VppHTApuXItzXpPX9/piwcRpPoDU9+gE29Nz8sUvgtCtm3bUT3bTLkQINoUc+nTzGOjrTAAA2FsYy4BjJUy/mng+0omSFWtNEy/iOtgrgAdCzkx6T8sVv+JPDxljSzDUHZGApkIxGkqCVsrgRAInyHljqPFOIiguo7SBt1IHtfFT7c55Fy9cVJl0IAUamDC4a4gQRYkcueFwqp5hSzZPHE5z2WdauZSsKDilSRmhmLS40gc3Is8i33T0xeOJZ6jUpqrZcFagkjSxMzA8ISdx96IjFF7GcfFCroamKVOrs1Wp43fZYUBQqnYwo3F8XyrXrAklDpAvr0BVEydJUSx9TgGYermGwUV4nMv+C1aWYIQakpsr0tWo2m6Hna9/IRJMY6nwttaBgugPTDaejEXBsLi3LFG7TZyqLhIoNfvADuI8JbYCSpA5zzg4sHYrO0qVOizMWbMMwBvAKfdHyE+/TG3w/YjIe4FG/5G1egOYwyJ06kYLBJmQLyTz9sTVqNNt6IljM2vvfruMS556dTxorAkeKR1iD9RiAZiCCDy+cf3nHn9USj0YDNauQZA2TofeTUfxWv73xmJ6miTMjyG2MwnZgLMjap4Y5+m8W+Vp/LEDV/A3iIggQJnxX/AGfTE9YQhuYm7TO08hc3kHnY+WIcwq2QTqjc3FwD+Ui/1xorzIYPQzOo7x1nlzi3kP3OGnCYNbeAF1FRziIX0kib4VihEroEk3kzsLbGY5/pgvs0rCu4YeIIR/lk39OQ98H0mNWzqD7yL96WLNcQ1hqIEVJlGA8pv9RywMympTKioFdywcgAy6iBMel46DzxH2kzgopV0spqBqbJG4NhAAuSYb3jAWTXuEp6FapUqVtbgHwpYkhiYAuY+WPWqeIwIfwegGqUgzt/LVok3N4En0jpgnOHvKJFqgYNTZW2YMpBmOUHE2XzFPXXqBCoQESfQMSPLxb+uF1IqUoKpPiZpMkWhh7x+uLPEqc6zH8MaAYqlautyPFobn6Dy+mOdV80VqVCNRYmJdreE9AB06++O7cZrrTFJ1ko9IHWOqeEi3lB+ZxwLOoWcRs8n6mZ6dfQjrhTSNk3urm6Ir9f4gSOYw4TmFetQFWXQ1F1qBJYAyR8xbHQ/t7PxUVlq1qNE00YojEd65kKukGCSACZtC3jHJ6AZqirTnVICRvPXHS+DcH0gAuWeILnc22EgwsCIAHnhs4zlNnoTQyLjSvJnWeB5lHZwr0yygalRtRWZjU25YwemIu0F1KnZoB9CRI9pwg/h3/Lq5imTuqMOVgWBty3GCe31dlpgoGJ1D4YtyEkq0AsQJjnhfKtPUYxt9ncsWQoqqgKAPS2JaoPIL6mTjnuS7b06WkVlzIU2FT+W1P5nwkDzIjzxbanGVNMtTYhgJBK8+XUEehwRuBBjnqNsvw4t4qrEqPuRAb15keXP0xJnMqCvhgRyAtgPsx2lGbpFmXu3VirDdSRHwnoZG+224OGiVARG8yD8t8cjLlO8ExpVKyrZzgJqrBIFwR8jI+VsN8h2YogKaiBiFiOUmJMc+g6YPpJcCcFU6viECeuNsULKBNM7VEVXscq1EqUqjUwJmnJIa1hO8TuDOF/FsxWQlQslvCB+hEfUHF9nniifxEyTBstWFTSEqABdRXeWLSLn4dOkgiCbb46rYzmIs89RbHm+Xd9SWnwrMGmDRFMVLA6rCL7RzBO09cJq/ChSNDv21Zp6jAvKFoaBAEadFlm0bXWBFhy/bXLqp1KyxtF5JP98DjtZRruEenTM2DEaiASAOhiYkjDWNGxrW3gRc51du+4R2TNeKn2kLrVmVdKsoZVYqGgs0TBMTtGLKzWGEuSqaalWkSZnvFn8LkkgejhvkVwfVq+EHzH54EeeZs8Ge8Xyi1kNNhZufTmCPMGDis5yp32Sr0akLVakQY5nTGsC5gEjFo1yVnz/LFQ4pw56mdp6Dp05apJ5S1SkBImTZXjl6cxZEsWITG4HB6lV4L/AA1y2Uq/aq9Z6/doHAKgAMqksxuS0ESotEXnAOcas1Omv/eApURSYHUTFhbw/wDVt+WLhxTtRlUZqb1JggMQpIHIzAv8pw/y+WLaWtpiQ3P5euKyIK9UxjdrIWAcEoqcumpBRGgakdpCnmCbBr3n704UdssnTy1Km1FQHFXUAFULLoyAhVgDxMJO5EzMSH+ZztDKeJ2JsBLkWidh1uccz7R9qKOey+fp0gF7lNS7CRPiZR0mx/5h1wPeG9Im9rYyGMm/7VoDTU1QAxZVMGCF00pPTxBj0hcPqYlvLl5/Pqccm7L8Dq1KZzClFVGETuxB2jHSs+dokAXFjH++OL8TRVKgGzzf6QWXI2RuYz1vyAPtjMKzmItIt1JnHmOTsg6+sbNXEEWncrvJEcoB58sQ6baolpF7CfiNpmbFh8x649pVRY720+vP2j8sC1Z8Srq0iPCepZSR/bzxoKaIEq4w+1QUDDdiDFxYTMj8vTGZAlKgCwQwawgEEyfltfeZ8jK3h9ZTVOu0MZC31FQSBO8mCflidSqVKgpMHAKwDuuq5k2uIbz2wfGuw7r6ml946ynClYu9Uw4nQwN25WEWIEe/ljTOcRKU6VNapZu8stKkGaxklyZAg3mPTpgSvxIwighXXczc2WALQRLGT5Dzxue0Xh0VKRcaFZha0jltcbWvju6XOKATmGQr5M9zbZjvalfWwampbu9Z0wAR4hcGwBJjntaMRdl6tbOV6lOutLu6SjSaci7AyjC0MJgwY+uJadDL1w1WlVzAqaLD7Q4/6f5moDb7w9sTjiFPL02qOgDOAxWdUEwsElmBO156YZbMAYY4zVxVx5UpUKeWVHgljqnlcMsfNTPpjm9Ds9q1BnhCZ8MSIGkqCZjYSb7Ye9o89VdmBpVVJpRS0+JQVYyAQSGkMLHbSRfkPw/K3DeLUQdIqFdB8JIAA8RNo2GzGDtguMqGLnz4iWQkniR8O4XQo1gadMSAYYtqgmL3sD5jz2xbMvAEtc89hy52xU8lnKrVSBTvq0lQAAIi3ISBfDsqSjlWLXUupsVEiT8paRv4cHy50QV1BKpJsyx8GrBcxYn4Yb/0kc+X64H/AIi5p6YoVlp6wne6pEqIpEgHoCRF/wBRjXstk3pz3rMHJIAO1pAjnsOfQcsWmpVkqmjWrghiR4QIvM23ge+OW+oBYt3OhiH2RlIyHA8w9R3bRQoHUGLtOufgCILmCFYiQBqgEkGG3BeGZbLAl8xUqrUghWBCDzCyY5nfabbYJzmSCmKJ1KW1AsQ+kyBCA+BUgGwuDMXOK7V1KQraS5W5OlCWX4mtFizSAfxfPDGF1y8XFzk2fdEuHCeLZdq5y9IAHu9RUCBAOkRyi5w/4NQC6gPxMf8AU04oHDHWjXDSpDvpQ2JuASJEwOe9xBxdRxMUVeoTK2IABLE7EfOR02J22TzIpIA5qOpl3rfmN2y0GQSPyxouYVXE7tIA6mJt8hgbKcdStT1IGXxFTqAtEGd4gggg4h4lVqKyMpBjkSRI3gRY7fQ4wMYRgw8ESA7hzCOKcXam9Omo0gyWc/RV8zvPRT1tXP4g0a+ZywOX8bKRKj4iNSsSOpGgDTaQWi8Ym7R8b0BQsVe8EhI5bQLHxEz0iMUnjfaDM0GoNlV10azMQHBBAgCNXLT3bvqINm6Y6G9g9qYE/L27WmmR7MZuohZgaSj/AOorajAvFMDUfYTy64kfs+mXppWrVK7FnhNFPQ2xMFHJJkgRYbb9UlXtnma9MOuqm6QWWbFWNqgkfdJCNY7qeuDxXrU6dTMValFUBUUqrLqY1HsA/hiVAJI1cr+FpxvJqdQwvoTKYdOv1McdsOLNWXL1qKV6NSgT4zKHS0WO2pdSqSLi1xiu53+LmcRqmqjSKEfywVdYMiHa8kET4bcoO868DzNR6ypUapXXMPorsztZdJZvEOYUEqFAExvhbxbKnN0QWfVUD1FSCIhRTZaa30hAz6R0DxsMM4tvytpIsXzI7qx5Fe0veT/izSrsgpZer4SJ1FRYwpMzFi4tMkTthh2e40eKUcxWoK9CaRoozxOs6jqlTJVA69Lk9ARxfs8rAvCAgqSA6nSzqQBFvjGsxjtXZ/UuQp08n3Orug2uCqAsuotpAkk7x74Vy5ChIuTCu8xBmc/wzhLhH1ZjMoJ1MJCk81UWB6G5HXCrOfxfrVJ7igAOrt+gwNxzsy6oXzBFSswBqFXLLU8TeIbGNJAAtZTE7FP2SyCq6d6sqqs7BosANYDdCTpHlJ9MWu3JyxuZOTZ6VFSTN8ZzWZZalV10ggaIhSGkTPUQxn/Lg3O8DWnl81UAVW7hlJv4hIMCDEyo5f2cVqRfKUu/YGoKjnvKltSgSpfyU1SNIn4AotjTIM9TI5qiWaoyoUD7AwhgiQIYkEEXO2BfNxt9zijB7mJ5lI7FmorUSQxpPWCQORsSTNog/Q46vmaBIJOzXBC7CQTv5Ac8UfhHCERQHYLARmi0925KsP8AVuBeJ6zeq+ZVZvaJI/SMcX4iwbICJR7gj5Ukk6/p/bGYkJm4m/rjMc3cZVzGqSAzWAYbmSIv6AFdXXBGbqaVAMte9rG8A9enthXWWQdTR4bhTYm6+fP/AGxpQqwVLnwaVFxJPVomZtPz5Yvaaq5VQ4BjW12CQJj8TAiYnpA+WCqtdQlMKYDNJj4rAk7jmW54gRhJpOQGEarkhgYGoydv7RvgemdFRlkQp2jcbct7CdxtiiLl9RkNNWWgSIi3MRY9JxIMgh+IQ1xv0v8Aqb40zGYbS2iJAgCLGOQtsP08sS5ByVBb4tzY25Ae0DBMeV8begkSjU1GWvuimD/iAsD5QLX6kGL2NxifMcLQpo00wSNIhYQc7QIgEA8tsEPAUgNMX3Bj9TgYSZIJUnz2jp74b/zHLC5YY1t8SDuS6aaizGzf/ibH0PLCSp2TGYqM61Gp1AQ0QrNIOqYmGM2GxsDfSBiz0lVvCWIXlFj1iDaPUYlyVEU/gnTELN4uTvv7nBcuuKge8sCjAqfAQjMVJCsB4QZAP4rgXknlzHIRiDh/AqdOvUfxN3jmoCx+FmIJjYwCBYbHDjvyTMyI3gQZ6HElKrq2v5cxa+FBqSxMuQUMuAVdpLFBPQEiDbkTba0354YUXDNv108o1LH5npgetVltIF4kW35WPtiJa02CkdI3i/8ATFDKb5mtx6k6qBUgqZUbC3ra97RiJuE0y2kU4t8YLF1FySWYm1/3bBLZoyDPuAem3Me+NKebLSGNyOVpkfIf7YImb5f3T5lQGnwTSqL3gYrPQFbmF3+W15HTEfEeGkU9CuW8QZWnaOR2IEk3ANpnkDFmMw5kKbkgSNhsf0iT54JSqQb7nV/ygTv1xhdWbupe6uoLl0NIBdPgZrC5AtYqQZ2BAm0WOwGCspl0WFmpTkhonUs+QIESZE87eWN0ZQaeqCAIIvtEyfO354JWukqAV5x4bn0kxE+fLFNnyMKuTeagud4ajukMdQPiJkQsE3nbpIkXIO+NMzlFrs6lSo7wr8V1EaelhA8p2vfBJqa3OkAKDBt4mMQrHlAvA8uuw1LKqszEGwXy6285/c40moojzKuJ6XY+j33euxHcArpVVRWUrDKVuNME+EQQST1h5W4LQfKtltMUajNpiDc6SGBvcNMefWMSQe8EGxSPQsCLnrzjHvDaZgLN0cE22DGLGdxpU+hOGhq3LD+/X9ppTUT8B7Oilla1AyKhWrDT8OpXghgPwkbbTyNgFm+xXeUKSd4lDu0YKq/DLKOviN/KTuZM4slHxnnpBF+mxEeRtgPO5k+EksJJsLgWIt16+uNf57CRiG5iviHY5CERX0oqlNJM6lYyGmUMQB4pJ6zM4N7NcONPLLQYkAyjHUbA+AXkNyBkAb9dyGUs4ki1yeQ/fL2x4zFd0IswGonU0qbaQRA2N+hgk4EdW7Xfv3Mq+02JDW4SXUwykEMAhiFBBEki9lGwHO2Ei8BolKst8YAbx7qGQmSqSpYT4QTZvisDhnk8yfiEGJsSR92LE7yeXrhU1YFhIaJNtpPodp2jA8esKjj+/wBMzfMZJwjvkSp98SdIMj4yukKtoOkEWkjVG5wopM6IW0qhAGsARBN5ix1XEnz9cMa2c+zswV7wIVZBU7knl+ICLktOBamZLd4CfExgWt6H8vliZM5oFe5Ga4FllmoV1AqxMiJEmfCJuN5Jtg1wZ1W07bfh3/XEBWXkXKyoaBJ859Jj1Plhm1AEK7PpYWCAW3v5xPywu+Tc1mSe0HhRIWfOP1BOMwC2RuZUkyZJN5m/LGYFf1/SXUlp6TpFUp5CI28vfA9TL6UW2rTq8UiSpv6n0wLeRH4BEja9z+9sTZcjUNjqjwtygm4+Zw6UAMzUPUI9DvUkGiStRRsyvsxAm4uvtiP7Gxqs8lWJkGI1QLkXIuZ+WPeEKEq1GqEGm5KuBtoeB8zsflgupkdNWJAVBBv8Ubb9bG3nizjUi/ylnqSPQLkliSViIP3usfLfGZKqIMDQb29LXxFJ1BjaZEX5c943wJ9t8YQkEi7R58hgT41HMxDcrR+JeQ+ECdv3+eDdIGq14Jncyf7YCpVRIUTZb8t74IdYgmdjB9caXGolgSdAdRYRpIjzO3tjWvU8JV23Fys2kwY/dsaUs0AF8jA/LHqMHtYnUfTf9+2LfGpE1c3ySgpAsu5bmeVhtMcsZRci1JQFVoN5Opp363OJC6gwto5Xjr7kD9Ma0WCXU2Nh6gzJ6GcB+Wo5lySjVloO4Ez1jl+/LEFBm3kiwJ+m3oPyxPRqKZBJt1OxnnbAWZrN3gIsOoHTlgDow66lRoKlpPK3v+wcRgSYnkb2IN9/fAtSoeR6e3r9MSVGYqHUQYiBz+X72xDjYySGvliIB8aTqiPlfmZkCMS0ssdZawMBRCi15MHoT+WJKVVwPFbr0/3jALZnlNw5AANz6Dfzt5Y0MR7EkIaqNemGIAPpFh085xu55iwjci4HkMD0q+onUukDwmdz++uNnYk6V1MV68+fteL4Y2CpKhWSrWtMeZ6dfr9MSlhuT4hsJ64XHMQAF2O39PIzGNKNfxAmCFksQLwOXvaMDXHUkZ1aoplZMgOPntP1/LGtatpe1rQR13UjzmBhFxqqQNcGVZSLxzlvLpgleIAmb7Hc/iJPLBSATLjSpW0jRNwA3z5D0/U4XZ1lBJETFjA+f588e/aQfGSRq2BiLC1x5fliDMVCUJWAbG+/mJ6Yuh2JGMkfMLUWxaZ0kDciennO45gY812aYBUwQP8AL1mRyJ3wPwojwzOpjb0JEYJr1O6m0s5MDkI64yUQmZMgzKyw0m4YEMF2UgiBfqAffGr5YawxF1Nz6A38yZB/rjc5gBzP/LEbzyj9cQPmQQ2n4QT7aRy+s40MaiVB8zli1QQGUrIB5GxIPWTO/vvgatTCGCRK3Lfp1M/phhQq6lDjdbCdxJjffY6vS2Cc3QXTFpIEzz0iATgbhQRcuovjulUnzIHrJF+W/scTZWsGHihbRpPn+z74mNNJGoyIHSfYjGlbhpWWRucicUQl0ZKmaDyNuV/7YzC9s+wt4/eMZgnyE9pJ7WqDRcC1oHOLxiCk8OSANP13uNovGMxmDOaMkPSqoBcQROmBMb+fnhpmKfe0A0kGn4W/zarBvUGRjMZjS8kiSK++AUJfw336HbCds4veI6giZmfbljzGYww6kWMctmmLhbcgcN8nXdi4HiR/uzBtzHQjGYzEuQdzevlSAqgyJmT+98RUM0F1MPEVJO0RBM4zGYpuJDwYUIVpP3hq59CPywPTq60XkswI9vljMZhfKOhJJalETrQ23YdbD9/PEVZ5FrQfEOotf6gYzGY3kEqbtWB+TXttN5HzvhlqAsOQjGYzC+Rz8smXBMxX0qRJmPbzwxThdI+IkguOXLn72xmMw3oMalORc2vJibiNfu6r0ipMgS09diBFoIwNl80acbkAwZvAMb9Tv9MZjMTL6XNTMlJs6cgfcQY/Q4ny1Waa6h8Yuecrcj3Ax7jMWBUniDZ5tKFTdCYcHoZJI9JHthdmqLKQq9IJ5zyOPcZivFyGe5HOi5iRq036j9Cb/PBlDMLPiE+MCN41GLT0JJxmMxnqTzGVHJolRYY6bRI5icBcTb+brUQuoWN5HP8APGYzELULmYszuXJrAg9PUk2/I43F1qLA1q0eg0xfkYxmMxsyxIMmoRBOxYfT/wDsYNztSWClrxM32m3zxmMwJRuomWepBWyQ194WJt8OJKHENQKg8iRPljMZguRRIsVCqvSfPGYzGYDbe5m6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7894" name="AutoShape 6" descr="data:image/jpeg;base64,/9j/4AAQSkZJRgABAQAAAQABAAD/2wCEAAkGBxQTEhUUEhQVFhUXGBoYFxcYGBwYHRkXHh8YGBsYGhwYHCghHh8lHBccIjEhJikrLi4uHR8zODMsNygtLisBCgoKDg0OGhAQGzQmHyQsLDcsLCwsLCwsLCwsNCwsLDQsLCwsLCw0LCwsLCwsLCwsLCwsLDQsLCwsLCwsLCwsLP/AABEIALcBEwMBIgACEQEDEQH/xAAbAAACAwEBAQAAAAAAAAAAAAAEBQADBgECB//EAEEQAAECBAQEBQEGBAMHBQAAAAECEQADEiEEBTFBE1FhcQYigZGhMkJSscHR8BQj4fFicpIHFTNTgqLCFiRDstL/xAAaAQACAwEBAAAAAAAAAAAAAAACBAABAwUG/8QAMREAAQQBAwMCBQQABwAAAAAAAQACAxESBCExE0FRIpEFUmGB8DKhscEUI0JicdHx/9oADAMBAAIRAxEAPwD6KUR54cFlEThw5mlMEJw4nDgvhxOHFZq8ELw47w4K4ceuHFZq8EIJcd4cFiXHeHFZq8EJw47w4L4cThxM1eCEojtEF8OJw4rNTFCURKIL4cThxMlMUHREMuDOHE4cTNTBBcOOcKDeHE4cXmqwQPCjnCg/hxzhxfUUwQPCjnCg/hRzhROoq6aA4Uc4UH8KOcKL6irpoDhRwyoP4UcMqL6irpoAyo8mVDAyo8mVBdRD00vMqPJlQwMqOGVF9RCYkv4Uc4UHmVHkyoLqITEguFHRLgvhxOHBdRD0kNw4kFcOJEzU6aZURKI7KxCFaKB/Z/Q+xiwEQgSV0KCrojtEWBo640gbV0q6I7RFgIj0BEtXSqojtEWtEaKtSlXRHaIsaI0S1KVdESiLWiNEtSlXRHKItiNEtSlVREoi2JEtSlVREoi1o40S1KVVESiLWiNEtSlVRHKIuaI0S1KVNEcoi5ojRdqUqCiOURcYyuZePMJKUUgrmEamWAR7kh/SLFnhUaC0VEcogXJc6k4pJVJXUzVAggpfRwe2ukMqYlkcqgAeEMZccMuCaY4UxeSmKFMuPJlwUUxWVJ5jb50iw5CWofhxOHF3ETzGoT/1HQd4GGZSP+bL3H1DUM4+R7wWdKsV64cSKv8Ae2H/AOcj3iRXVHlTpr5lIWsFKazbdyxYFVm/zH3MGYjNMQNVkhrDmHdOnUCO4bDBIdlu73Y281hfqPaPUyWopNIUFbG1ha2sK4TjhpTJlh+YK6Rms9CShKzchQBubvuf8sWKzactlKWak20azHX0UfiOEGxCCCOZ+fyaLUp3oZTahiCbduXzEwn+UqdSDyFVJzCYhQZRCrgu+guPYqPvDHB53PT5b7G4e+499oqQBSAUq1B0G2/1bxZK6pIHobbWexaJjP8AKVM4PITTC+IVgAKQSWAsNGe57tB2E8RJIFSSC4Gnz0uITypgDfX10v8AMdQrQkF7PpqPWL/z/lQ5Q/MtZLx0tRsoRcqckEAqAJdrjaMhKAB07Ed44U3cWu/75RdS/IqL4/mWqmY9AsDUen6wFPzE7MByGvvCJMrXzkHaPRlOxrIIPLbt3iql+VDmzymqsymMwLfJ9zFSZzXUbC7nbq7wGmWrUzPiF/iMES2Qp3UFENqlNzbk9I13EWGyXuKUyaeCnMrxGh2EwHkVJLeiiG+YNVjl8x6Wj5EcTiS60gNqxJJ9bs/pG/8ADqCvDS1LdKr+U9yw00aI6yPRutMcf17JrMxy0v5y/cmKcRnCw6SS5TyG9oDxeCV9kkvuNri3Pn0ivE4FS7kkKYCoAm4CgCRrqrmdBC7zPewPsqtnn90wHiYhTFILMnl5jf2YGLpOf+VVQLmopOzEqpH4QjxsyXJAMwtoSGc2a/axjxh1S5wHCUTQXsG3sWJdiLesUHz+P2UOPNp5M8SO9KdDS55jV/UN6xVivFQEtJAZaqn3CSHI+EmBTg2Soh3LskiwJv636j0ijFYQkWlsb3cFz1CgeZgs5/lPsqtnn907leIRUAoG5Nh0Cf8Ayf3EXpzoFmSdOY1hJiQJcpUwJ/mJQ19CSQbh9HHeMlOwWJICpc86O1TeoALAWjRvUP6tvsioH9O62PibGrnSClBMtCiylC5KWch+ThvWMWcrwyWqIJ5FWvoI0+EXxsHMRNAKkAhTfa+04bTQxmkzk0pKJThLC9zz9G5mIC8creJraK74VnqwuLWxZJQoAHT7yQfaNHO8STUSwH8zg1au/lCQPR4U5bKTNmsoOaFgC24p36En0hzPy0Mpq9PKbODYb9tYFxldRbayeGNdyh5niWcG8wFwBbel2PtrzPaBRns9a1DiHyHzDRxcEg9to8zcunkl0JUGtYWLDQEh7vvoekdw2UKZSVCkFT2AcBuYN7gRljqPqhyj8hBTc7nfSpSrhNRJ/wARIT/2FyNjFM7MZqppCVlyQTexpAbezK0hnjcnKzcHQb6kd7iBcdkJP0IUGLpNQJLl7ggCxJ/rFYTk8H2Uzj8hJ048qQZZmrYupn+2LFXPTy+8LV4o4cm7qSzNuU6N1JAPpDeV4ZnBSnT5SDTcBnCgXIJu5dwIqzfwrMrSuQFk3qBpAJLP1930gxBITuD7KhIzyEmRmM5YqRhnSdC5Olvu9IkVCRiEukYcliQXpJcG4vyLiJEMX+1FkPK+pJwvWLBh+og+gR1gA8dvNcvAINOH6x6EiEOdeLUy0oMkCYozAhSbuBcbXBtyManDrqSFMzgFj17iBztWGoYSYtTJMEgR6piskWKoEs84HzGeZcta3+kE+u3zDAQj8ZEjCr6kD5B/KBLqFog2zSwc0KWqoklZu73fWNt4XnTgOHOLlvKdw2xPb8DGUyLBpmIVMWVghQCQnXYv0F41GSJAxQp4n0sajb06wo2Y5J90DcLWiIjxKnJV9Kkq7EH1tAviMjhhJdlG50FIuXPdoy0nBCVNTMlLLG4u79LaiGDK0GilWwucLC3DGFueJBAGq2UyeYs/4CK83zYglMrQaq+LdIyeLmLqrSo1guDzgnttpQxup4XJ6kWRQbmogP2bTX4jW4nEKkSkS5YY0gk7h+/WMtIztcxTGUlKvvA/LNDLPcUpasOorSKpd3BLqFQLMeYhZgwaXJ2Q9Rwajssx80TQFzKkksQRcHb5jQTpgSkkksA8Y3L8KVKRSqpbhyBSwfqf3aNpj5boUOYaNGSFwJS8sWDqXznHKM9SpgBIWSz6Mm2vcH2gfCYtWHnSmJKVFm/+w9ucO8txITVJ4tBluQCx8iyVJL/DH84U5lmCVYmSlSqkoDuzOSR9PoCHhTIh1p0sBYvoomdY7X1jPZrjJq1GXINNAALalwDqO4gPAYydImJTNKiFEA1FxewL7Xh7qs8rndF9WnefzUcFSFqPmA8o1IcH0FtYyWGxCFKWscQkhmSPKgAMlOj29o5m+Y2meb+YHcHWodPSFwy8qQ6X86bgEpJcc0kRjIM9wmIXdPY91osqmnCnikK4Uwl1KKdGF7b2cD9Y54lw3DCVyFpCVvYjQG7p6X5WcQmkoITQfKk7aXFhryBI94znibGL4qUIWfKkBwT5RpSOQZrCCbFl6Bz2VGYg5+6aYvP/AOGITKZU4FydQnvzPT9nYeHfFqZ4CZjS5trHRR/wnbsfR4+RzglDBLudXL39hB+VoqB5w/FAyNmJ5Sk0jpXZBfcOL2jomHpCvw7iRNw8pZuSllKfUjyk+pEG42aJUtUylSqQTSnUgdGjF1DlALKtM09PiM9N8VU4wYZSKX8tRFyo/SwAuk84smZ5xMMubh01UqpBUzCwJUoO4A0jFSJ6Zk55q1CfX9aWUmliSARoAwPS8KanVth/n7LRkZevoac4l8IzSQlAJBKgAxSopNu4tFGH8QylzTKT5iNwARu5cbBrnqIwSZy0YcyxTMTMKlTQwXSaw1ROgIv3IuYAVJTh1GgzTImpDkhSFMSQUnR7jsWPaCfM8Rh4H2+ijWguLbRud5dLnz5k0JlEKUblE8EkeUnyTAliQ4YXDR2AMVPklXkmhCWACeGmwAA+zbaJC5lB3y/ZOt4C+y0DpCjxTOVLkLKFIQWIdWrWem4dVLtfVo8ZBh5wVUvFickhykoAUCoClyFMkADQAPeFWfYMzbFc25KAub5QXuRJlpABLJLqLMLuYfNpAoHL8okzkypgkTppBSApTBPDH+cl0u9gTsLRvJCQAKWAFg1gByj5OcVPRLk8RQVLUkUJWVFL0j+YQDSwfRTs2kfRfDeLRw0yQoqXLQHJQUAjmlwA3JoBp7KynEQx7jyf3/fSDUXkGEfixdUlUtJBUWJHTX5h8AIy2PJTiJgNwSCOxAjKZ+DbW2njzfRWTyecrjEElBVYNZiNAoaaQTlebzEY9XG+w6UiyRfewa4aCM0ymueFgqS6dtCU8/3tA8/BicqsvUwC7aqG4bm2kKtIJLguodPIWA1sjp/+0FK5nDVKCUVsJhX9LEhyGa/J47h82k4ifQgJWUpJrSGAFgA5A3OgjP5hlclBWi5qFctQuXALpIBYh/gjvHr/AGdyxw5s02chL8gA/wD5Q5UcoDwkZI5NPbHLR5hiPMlA3JUewsn3IeJl8mpIOtn97woxWOZ1n7Tt0AHlAHt7w0yjEBMtI1ISHbY8oK0pijDhAC7B4U5lPWFoQEhQSpw+zu49S0aaRglzA4hRicGpOIIXopNujMPmr4jF5DgQE9o2XKAe6tyjGLlrKltdLMzAOQbe0XZt4tXLkrKksTZBIYk7ln2IixGHEY/x/PdUuUNWJPc2A9n94GJhbsU7qdK0Rl55Xjw5PlykzsZiVF5yilKQHKruWG9/ZoR51m3HnVoSUJDUgm4be3Pk8V4zEvSNBLSEAat94jqVOX5WhTOWXHL96xq6NodkuY178cSvpvhPNhOStRnATvLVUASW8rjSxATfv3h2EBcwoqWa/KKmpD72j41g8auSpEyWSFJO243B6GNn/wCq1GlRSSsDSyUA8/Lc/EA3SSSOtgtaf4ljG040tn4u8OhakzUuBYLAFi30k/n6QokSmTyZ2A+fbcQuyfxPMFcuYsNOJ1ZISTfy/dB0+dbxdh8XJBUkYh2sQn+Yz6h0pO/WN9RAdO/F3dLRSdZtjsgvFFXBmE+UikoUnuAX7uYxyVUgnfnGh8X4wUFImJN0snRRu9025coyUxZNvi5g4HAAkcqpWHgq1JJD84Y5XMKT6RqpngmXSKZqwphZSQQLdGhFispVImJlkhRVcU/dflqHMWzURv2ad0T4JGeojZfTPDQVKwMohCln7qdSCo3D9Lwbm+PlHCLWoTUhToKVylpY2+opJZN9YYZZK4cpCPupSk9wAIKxEkTEKQdFAgtr6RjMC4EBZx0OV8py6Us+dQWJSVLCgHKRuHBTcXYuCOcNc8ymTTXLCEzaUqPDshrhRIOpdiG1hfjeBKUpKJU1aATUtX2aizUAU7BtXB7RbistE+WoomKCEgMSsDR3BqIZIFyDpZnaPNPEgeWB3eqr+Pwdk6yuaSMTUJUqbWVswCCCAAVOAW5EOxZ3EPJPidMxMyZOCWWkopYNSwSEudLvyAcmDJ/hgI4U0TZYqSfOkClRpJBLk+VXP4FjGHzSfxVKQtKJJSSSEJYVXICd78iPWHuhJGLBrj7obaTabYUoUhJ4I0A/4R2s7gMdNd4kJJWPmJAT/EkNsEj8zEhI6SS+B7laZNX0vJs4FYlmWorWx4qqAZg+8yE3ITQG9NnIvjXPkISUAHilLBXk8qFO4dzqUse0YTC4koNi/MfjY6dxBZliZ5jbW+/ctyLbbx3HamhukxHZWp8OJly5CqkmYFIShSAUOzKdQJU+g0Dab2jQZZn5mzKUYdQSGdRUkFILgOkHpzjCI8PrVKE1CwQL8n/qf0jTeGchw5cqkqCk3dTEVOftAsTzBDfmMWoEhxafz2VujLdytkDfl+cQq/Ye377QDicwRLUhCi1bhLlhZtH78ovKz17MP0MOgLG1elT/ANx+TQm8SSWKZu30q/8AE/Le0M0zm39tT7x2fLTMSpCmZQYhyfVtAYGSPJtLWGTB4cs4lQKbdx3jHysfM4kxCQQxJVdmbZzYQ5lTlypypKwSQSxba5vz0i/+OkqLkIJ+8Bf3hBhETzmF3Q5wbiDsaPsvn/iXEKqQlWwV8kAPtamNL4Qmy/4WWlVRRWozG5ufKWLizX5QTjfDsjErHnmA3sljsP8AC+iYVYHC/wAEuoTK5MzW30lyApwW0/LlGxkHS9B7n8/dKPiuXJwsf9VyjPEk6XMxUpMmXYJJLHyqB0Tc3PUaQ8y2SsN5EJA0Du3YAAP1JgLM8IPJMSzDXex1gjD5ilmKg/Lf21HrBQPzYlNSzB9DhfQchbhCA89wgKq/u/LtCrKM8SjU2j1nWZkmkb7cowcS16f+Hxl77HZekpj5148WUz0EaBOrfack/iPaNVi8wUhJL2FzGDzZM/Er4hQaPpQdE3vqba29IZDk3ryGx49ykcyZAhW6hDKZlU3icPhqrZ2F7c7bdY947wzipQqVKLaki7DmW0iyuGgsPNpXLNiykm+mo16RuBnMl1FeGQQdSDSojmbakatvvGBlfWn/ADD8Y0M9NrR2PhsYcxxPlc7WvIcAETMWnE4qWnDIKfoDMNQblgdALv0vdydFmHh0JniXLnAJUm5UHNQvT9W4JO2m8ZbwsspxktiAVOHPUG3c6P1h5ns4qmFXEVKVKN0u7liAW0NiQ4c3hD4nI4SNb9E/oWAsLvqi0eBZRLzJx/6EhBOvdtdoZScgwcliiWCoXClOtQOx8zx87T4hxN/5g9Qf1jn+/wDE/wDMA9D8OYRMWoIrsmRLA02vp+Iny0IUokgJBKnjKeEJZxWPMyZoP5jcgGoT2uITZfmM2a/FmlaQxoP2lPYMA57c4+i+C8sRL4kximssAbkAfjf8I200BitzuVjq5xIAG8LXIUP3+3gLOsHMmpAlTCgguWcVDk4gpI5fv2jpcbjtGj2BzS3ylQaWOxORUlZM6pSiEqQ9INnFQTqdg2lrWgHD5YqeikqKKa6UEAJdhYFvNSd1MecajP8ABS1S1LVLqWLpupJq0F0jrCjLUypUyWl/tm6WA0AZSmdrt5mKrGPL6qF2jO5Bs7eQB+UU9G8P4FeUPKkqXLSozHpToFCkMLqBJNweRfXSPn/iXEoWtSpYKbjZnADOG2s4tvH0/NsOoKeQEBCgVKXVTSq4Kygu6WUxYHWMNncqTdQSgkqAWuqwJYuBcpHPvDUTnPeZb2IG1/n2V4UMVl5eNSB9L9aQXiQ2R4XSoVCYL/dSojtoIkX1Yvr7FDivMhQUQQB/WGRYXLuRfboCwsPTkIoRhTLKVTAQN7FLv+/gwYvFoU7Mo6P7/DQcj/ogARWCTOIQmWLFQGvlcsHN7c/SH3h/Ny/BUC5sabKvu+vVwxjETMWqyAWD6didPQmH3hvDLWtZu7akm+7a3d+kQvbEc1YGWyszXN1qmBMxKlpDpBYJJBKSQo3fTUNq8bXIpyZqCQsBAZyynD7O7k9CYy2Pw01KiSAocvqLfpHrD49cpKkeRIVd2BPcbOI2brHPNtKgiYNnBbjEJpUQhTp5uR+/eLJCSxAN2tux/fSEOD8Ry9FJJNyVODrc+z/EH/75QsUoV5ixApIdiD9l2HPpHREhLFhgA7ZZeeSiahK/rIFT92XCfOMvQjFqBSAFenQ/rDjPZyU4qaVKFlD3UHLa2cwu8S4oTAmYkPZ3JpHI/V+7Qg0PjnDKsEc/n0Xp45GPh9VWQff9QTHwjgkpUpQAqSGCuRNSHHVgfeLMfkAWmYoqSmWkA0DVSjUGTewJZ7RlMm8RqlzQhK0K4q0pYAlhpq4AuesbLM1EYec7VfywCPsuVAn2tDkYY1pjdzd/n2XE1L3vk6jeKH8Dn7pXl+CUiWlKnJCHI5s1x0uIWYHLEqmFKFUEqcBnF/wMOJmDnCUFB1MOHbVIcHvpp3gLKcCpS1FYUkBul99R1aMgC2TYbKEh0W53THK/D6nClKfcD6Q33vSKDiP500cjzfUA694ezJKlJllQLbDkiwv3taM54rw/AVxUkqQpgwGh0D9PSDdiSAFvoZuk8lxoUqM3nFUspDOYb5XghNw6UKKR90OxYalt7xnsBhF4gpUEGgP5z5UuOQ1Jf25RrpGLEnDlKqRS4BL3quwsesZztc0gFNzf54DmCwlmQy68RNlz1DysAx1FqAD3BLdoYZ3LKUKMtYXRcszgb1Aa99e8ZzKs4QnHK8iUCaAJbiwILh+RVdna4EbTFTlAUml1F23I1JPJP7eMSTSUMYXxnOcDwp6VMwWpRpZmZzboQQ3eL1zLQJ4hx6p2JUoqqAUopYaCzU9gB8x1M2ofUl/WPT/CjURB5tcHXC32FfgUFU6WE2NYPsX/AChvnOIV/OULqUAx/FvUmAPDkpRxCSSCEBai+lkkXvzIj1mswmaUpRQlqiKq+jOQDrGWriM2pbGAttO8RxF1pbgDKRMHHQpSGLpBY6WILjQwFMXsXb31uxf0jRqACaiAQAwHXWKZeAQwcXbbnrDzvhZ/0O90oNWP9QVXh2WOIkhZBFw4B7HqO3vH1rIg2HlAljTcO93Lt67tHyjLcF/NlhKgHLh7NycjnH2mXhEpQlIbygDUbBt45s8RiIDhymWvDxsoJvc9g/52iwYlufx+ZeB5kpQ2BHRQHx/WBzNGxT2KS/w0Y0CpuEH4lwnGSWVMFqVIQ3nBIsyrQgy3K8RLWDU0pi9SmUBoxaxNOlx3jUGYevqAB+vzFZnBymaCpCwQXLpHIF7h31fYdI5+tgjY0zuBdXbb8/5W0T3E4jZJ14QhS50yZWRZICVKIchqnuzto7WuY5OyviTFKCUGbMAICyVXbygWFJLKvdw9xDzCZdLloKpJSkFiSQokf4d7a7bxTInTSXly0qI8iSXFQslR8+wvofsmOTP0HhskIrgH+uef2TsQeDT1jZnhvFrJUcOoEk2rl26XDxIPny8WpRUgyKT9LcEBuQC0FXqTfWJGBLfnH591rj9Fmc0zsqliUab35Fw7W0D/AKQjwc41AbbnWNZgv9nWJUAsS0nkah/UxzEeCZ0gOpKD/qP5GOlTeFgGnlCZRl6ppFN3Lq1sDyEb/L8uVKUlNSQpQ30dmsOwfbQx78E+GJxQFPJAUDoVO3sOntGzOQGpKnT5S935X/GOfqIpXH0iwmAGDk7rGTp5CyESwoAB3Zm2pYEtr+7wPnKJa0hKkgFXI7i2pD9Ye5/lwTt5tin+jf3jNqyactTVlJTf6Xv/AKrEPEgjc3n+VTo9tkgk5QpKltPSltAp93+lgXFjBEvK55TVKnIMxiQEqpfmFaEeZ78u8V4/w+lBJXigGDBk6Acr3iYTBSPs4suLvTSS7eWyns3LeOxGaaLItLlu/ekD4hwuIWtKKgVFLKpIckbEkvbvoRCib4ZWxMwJT2ufeNvgcPKAUEzuIpV2pIuH5ufp6wDnE0hPKDOqDTVWibpXPGRcsxl2ToEriOeIlRIL6FJt+EauVn8rFBYlhYPDDBQYKIc2uxYpEZ3LpjyTdvOb8rmD8iUJkxa1KKSbS+QBLKdhdk7PFMcXbnspI0M9Le63OSzUzJZSoEFgm4pYgMP6bRTNwhBGtlWLkjsBpFmVkoBClKIApGj7movtt6wMvGmqmvf7Rdz90DsPQRq80w+VgCMwE3wk5Spd0qZSagbM2w1d4yebylg0rehYLAhiGIH5iNHhsYkJKeIEADyvpSbjcbGMtiMecTPUEuRLTQlRtUTuPVI9o54cQARyF0S0FNsPiAEpQjQAJHQAC8WYqYAHNx/X+sZuTjqJpQTdknqCxdxsbCG8xJUkKUDpZjZxf9Ifu9yvQZNGzOR7BIvFaUDDKJAe5B0NVXlb2+IT/wC+5iMGmXUTNm1Ool1CS9nJv5i4HQRPGmJdYljR6vgN8lUZxJNX4n4b2iBgNWuD8TnuYhvYUrpsi1+4McMwWdrkhy9ma9n1eJPNoESz1EFrD1u3wIaZO9n6SuOYweVtPDuXgcSYlSSUhADksKklSiX6gN2hdmi//cEukgoDUqqGp3gU5lR/LCakqTLcHom2/wDigeYLuAwA0ufxMPaESPn6nYH+llPiIw3vSeS01pSBoLmOYiaQC2oBMDYGcyQXNokya5faPRchcojdFZLh6p0pIu6kD5EfWZ8y/wBl/X9DHzTweoJxAmKdkAmzC+g17vG2xHiKS1wr1Qk/0jh/EpAZQ3wE7pmHEuTaTjtizdP6xZPlhY/PSMbi8YJq5ZlTzKpLkcNNxuGd9OkE4nNgi7zQPvoAI9aTb1jl+nLmk7TsdxacTcOUmxUodC5HxC7GS0qDG4d7WIOx+pgfSB8N4kSqwmFf/Tf1BMEHNpK/KuYlKtqk0K9HZ4j3tqn0Qo2MndoUwmLdJQuaoEjyV+UOOgZrchAuAxCjOEpc6W2qlJ8jAAHz3AUCG8uvcPFWa5d5a5ag6fMktpYubqbQmE2TYMTpRnTeCVE1EKCioJTZTbHsdW7xzdbHEWAMqvtSZga8H1cpxmGWATFAcNbMK1KIKmAuRREhXmCFy5hTNFawEusVMpwCDZhcERyOjDFH022RwPCWke/I7Hn6rRZL4zxa2SEj1CtHb72/WHM+bi5qSlVIf7oe25ertvBOBl4ZBAKpbewHl0J200drWhfmPimXKNMkpcszXvZtBs8eccCu2KTTIcNOlJYzFAXpFKfwZ4bTp02myyepDfAD+xhBhc0CljiEpLVMxdtS7jkeuhh/h2UXfkQ5Ngbh7W/O+kC0HhR1cpFjssUpQVUtStyFqY8mCSGA77xTPwhFiuY/WYr/APUapcnR9N977chAy0IDOCSPXm/4N6xeJBUDgV8yzrKSFFRSwbu/XX4hMnDgaAtyDAk66tb25x9Cz/FJ+ka/dAvvGIVMKVEhK9yx6d+7aNHQ0zyW0UnO0A2rcukgTErbzAgWL2Pl13Z/xgfPJ1ldINyySQvzhgBWA/ZhbVlXeFearCpqUBmdzfUC7Rcot4WkBxYSUnlJUgKlsHCy8bjASTLUVBIOoACtHu/T+8IswlAcVZAc3dvfWGeD0qEsqUyXYhwCNQkXY87axpCeVnPwKTHF4ilGtzv00/CAsPw5qkHzKAUVGkO6bGq19vSBfEWIUgFx0Ee8vxgkfShyU0puzde9hBBwKSc0jnlFpTLuAVAqWXCjoA4tuGbSKJeClyzUhTEg3d+ZAL2/rDn+W8pSgkC5WpIqGwA0b1IjP5vNSJiAhWoKlJGiXNh7CLxHhTN3lG4XCpnVlZ8w0VZ3ca2uLCCMdh5spLzE+U6EFw+m0K8BLE1EyWVEFwXFiCGIPZ2+RHcP4+/mpkCWZhJpBSoFJ6hwLfu8UchuOF32alzI2SXeQHuNlnPF8g0Imtoop9GFJ/7T7xmsOrePrGMx2EmGidKl1a0LCfcDeEHiLIMMZa5yGkUpKjTdLDmjb01ihqG8FJ6xvWkMjR4WCxc/YbxQNWf0948JL3hrgsuEyUtYstLEG/MAj2MaEpIC12YsGZdIcJSCxP3UiL52/aDMsy2biZ6mSKS/mUyRYWcs+wgvMfDGIl3KCRsRcd3Hl+Y7nw7VRMa5rjuSkdRC8kEBL8Cryj1ixUzp3OgPpFEuWpFiGUC9+t/wi+YsctdW/XaO4xwLbC5zm05O/DsxisCl2DvY67EltHhnmBmhvKaDzvca7mF/g+TxStKUKUsUEJUzGWCy7vYhw0avJcArilE2WulJISXIa52cbC7dI8h8WkDNS4n6fx2Xa0MbnRAD6rM4fK1LK7iWUpUrzOhRZ7AU3OsVozKanyzAmYkFjxAygAHFJAf3j6WnCAATU6hLGsBVSD9h2JJcsFdN4x/ikSxMUf4cV2JKXQydQWchSyCxS7ho5onzNJ0x4DZKFzMPMS65SjdnAu/RSVA+6TFOHXLNkT6gB/w8QitH+oFwH3YQlk4xSCQFeV3oV5knTXcaahu8dzBU5SQqQmxLFSUFqQ4bkWJ3c2DxoG7bn8+6yz8BFZjm6WpkhMtwQuiYUpIOwStTBw8LcPiFJS6kKFiKgx13cWcNzhUpU2khy1RV0c7m1z+UVYdJQakFSTyct2a1vWCptUqLnXa+k4X/AGhSJSBLSFEJsCQ5Iexc39NokfPTmC9+ETzVLS/reJGP+GZ5K167vCcLz6Y9ywNizXAd3tpcg3u4grBeIShLoAqZgehcNfvGaBJ1Spn5W7B4Kw8zQEFmuwDsOrMDB9NtcIeo7ytjlPihSAXClK2u9OrN0jbZFn81aU8RC2OpIIZLajnr+3jA+HcuSshUxSkpOgKiO5Oza3Yx9bwGUS0SwAkhAZiCokl7lRDew5DXSEJmtumpyNxq3Ij+KdJIuxuVW9LkC3uYz+fz5yg4UQ/2UMXfR3JZum3pGmxi0hIDu/bn1225xms9xfkdIt9JGrHRg7FidGjGt+UY42CzoSpSipfmUHBFRLNsHNNzvaKAkoBUJZ52NQYOPKG79TyO/jH4lKRZFTX8wKUhiRYJNjtb3gFM5SiFlRFAqDMw6OTS357PHRiJKTkACZz5wCVCp10ioOosRS9RUBcuDbpCLJ0FeIUq3lFgeZ5DfTSDFzgtQoBYvfUaHn5gWvf5gHBS2UQpLlSrWfo7M7eo2gyPVaoH0EI3MpLpoDeYpSGY6sNrRpcFhUoYkJs7WFgLO4NzbX8IRYiWviyybBPmJs1gWZuXODF5iTJVMUQXfQg/I/CzcoHcA13WgpzhfZIc/wAfxJ9JFhc3Ye5j1KxAJc09BUAPUkwjxUu5UbqUXMLJmIYl2v8AEdNuhDGjIrkyaoyvNBbGbmAT9K65h2RZI7n+8B5aFrmqM0spTBO7gdfUwuy2aA33SYa41TJCks6WPeNnaJvT9J3WDNSRJ6h6Uhxc+d/EzZa1qCCQmkWBSHYW6kvz3gDMZnDnIIsxtu3LWGOd4hIWlZcFaiX2YMPxhPnk4LUkJN4xjIGn+uyblB69Djf7I3MqpqFTJhK1hnJ3A2hKDZtuW3tDqVi0cNQP7PIQmQgtE1LW+nHwqhc7fLyu1RpPB88niptSwLsCXLgBjq/vaM0TD7wtT/MrYIIAJIcPchLczfR97F4WW4K0+ULokTS7MkpBdrny6+sW4PNcVJCVKC6S10gqs7HTUemoiSVjgqC5RTWqocPzuAXalQDBt+7RRiJKRZCZumpoAb0JOh0ig3AonOyQOfrM2aqZSUFYHlIYszOG5tAMmQo2Y6WtYt/eDJskhjz5e4/O0U4vFMmWXYhyBe/PQM/eGo/ic8TOmPse47rM6SN5zP3H7Jx4TxKpExSilTBJ3pa6VOTy8u0bLKcx4+IqTLTKpTV9SlDiAvUyfqso+8Y6RjGAY9RF6sfIWtgUyFhnIdn1CgLAdoS1U51T83CjXb/1bxxCFuLTta3+GxLFIQsT5hICipSUhINIUhBF6mJN/M28Yjxfl8+RUFqKkE+UlIIKCR/herygnsRFMufPTMKgpExKnqUkqJctdKQf8IcXtaHeV+IwtKpeJTxEgl0EMdGcAsCXAf6jc87qhpbvS1sHa185UghtydALbgcrwdk+Yy0LpmhdBKaqdQxvYhiCHB+DaNF4nkYWeVTJE5IUzLQpNBQpN2C0eUHQFwfxhHLwISAuapKZczdCKmqBS6agBYa67bwx1GlqyLHApf4gQeIUrHnSSlwGCgGZRbVxdwBZrmFk/DKSmoUmXpULgk7PsehAIja4GXg1qMplTmTwwFzUgAO4KbJUTZJYOAwHODZeBkCUqSsS5KVqBCy9yB5XKlCt1DQAf5Q9QHMBXgSV8yHdHqIka2dh1SyUJkFSU2CqAah94a2Oup11iReSmKR4dIVdwClgzlNv3yglEoXZmYGojkfdrbQtwiqbpJI5Hb1uPQweJjqUWDta1XxbpraBJKsUtj4XzzhFLLAAHmBABIvuAORP6RuDn6VCtySoOygBodaW0F72EfIsE5ApG/mU7Fmcte+mvYb3KQtarJmDcOFVPrYnXbt2hV8VnZMNkobrbZv4zpBQEhgwIIdrkEA3uza6xnsRnqlixTcBin7I2Ck2uX3F4zmIkrDk2JAd7serd4pmTmvdRs73A7O/IRrHA1ZvmKdYvNAr6uIbuWKSCQ5FgGFjsD2gV1qP/FpAOoIJBsKug2sO0eJmJKk2QoMkWDAf4rGwdnBHPvHnLpCpin+lQbUlTElwbac+QhqgEvdp1lk4y6SCVJJXWoodwAyLi2qlal27R6xWMQspSaBdtQ4cO4uG0gRaaUJSoFZD2FqnLhVrnfV9HEe6JVLgEqIuCavQECn2fvEJsKNNbKybm7jhoqX5QgAXBs2o2i7OiqXKlSyCL35bloCm45KCKBt9JfXQubXYAcmj34kxZmUhDlvMd9wGH+p4KMtzbl5C02MT/NbJPjiwjPz7zEpIsdbtbU32tDXE4okM14ok4YBzMSamakjY233s/SH9XO0toLl6aIg7ri8OZWqyeXJ+pBb2gpeMqS1yWgTM3KQoNsCkO411JuRfprA2DQtwbgacnBYe0LNmIZymHRAvRWeYYlSQGsLdXbX2+I95nhEiUhYSAU+UnR/bW+/9TDzGSCAlSGrFrg31Lf5rFuzbxmcyxSgOG5YkLIPPYfn3hdjjsmZALKAq3MdK4qK4rKo0JWYCsWqGc3DFMqSoE0Lc9piSUqHwD2PSFEt3sHPZ41uXSJhwa0rACAlcxJdzW3lGnl1IPPSAJRAJpJxIVh7LBUQkNYKB566DqNz6VYaa6T9p3tbbme2whfg5RoB+l0qFRAIsO7taNZk8nDrkCYySthWlSSpQVZ2ve/4QTRZ3KE7cIZWFcJYskkFDi+4NZaw6335QvzTL1y2ekuVACoPZrhuRYXG8Nc4zsoUEoolJOhUaSruC6mhXmEhKk8UzJYpFgkuX6DcdIkgZdhaMstrj+0ukTSkUqcFJ35aiBM2w4Wqp6VML9A/9I8pn1K3e76C1m6nU6wWQpSSEKL60s+hBcXt++0YAU5GTbUvwGKmy1PUVBjYFj6E29IZys+rFExLFQI8w1tsecKeOQPOkNa7m/vBuFzCWUUlIURofVztyGsW7yELT2KNEqgPL8qtfN5h8/pvHnEZnPpSlaEECxVpUORIPV9oFOXE3w6yHD0qakh28vtpaPSM0mSgQWI3KPMx6p1HyIHIFHVKZZipJWET0USzqUjTXcAlnbfaHn/pcKTXhJpDhgFKSQsmxDodIfkT+MJ0zMNOS5ZKh9pNr9Q1+3SF38FMQv+VMLp+4uk231d/1gS6zsa/hXjQ33TGdkeNBYomqYAAghmAAAHm0AAHpHIoR4lxKQxBLbsT+USJlJ4Cnp8lA4aSWDi3fXZ9ekaHJ8lXMLIU9qkyx5SvuTZnDXIiRICV5CKNoKfy8oKgAopdKlopY3Kbc9ikjUW5wTiMlVKql6BAdKUm1ZKjS9mGvci5jsSFA437pgtFeyyWOmLSFEi4Js9g9tuT/ADAWEAWqlNQXuwDfO3P84kSOhF4ScvFo0zUkUhSSpTJLpVqRYNYP12gkBRIFVgpmAFJSPqFwD2Lb6RIkaDc0sjsFUZqQFACySxSSQGdixDncfrEwbKSFK+lKiTu+4CbPoNCwiRIBx4WgCKlYW9RH0qruQognQF7G3eB1SErqImKA+8XfYqFhu49hHYkDZUpeEyR5nTcOKiXPLtAs3DEkK/8Ajcp11I1c6iyho0SJEu1R2RGU4ZCZhmKLUpJI15B3HQ8ouzNIWQQGuAS7FlGkU7C/9xEiRD/aFziKVypfl4gdlElBe4IYsH3drmMVnQPEUo3Cja7kEMCL8ucSJBsVu3QMtBUWSHh7gMjQXK1EszgBr7h+nPrpEiQTiQhATCVJQhC5ZDBLn6QSSCSxuPd4t4stSRUgcgzh2c6u/ufmJEihwrPK9CQ7UpDByq+zBmBDNcdbwNNlKRc231bSzWLf295EgQ7dERSArClMASVfeNxoQXHMno0dWohTPq1ifRnbnHIkGEKZZdgQ5VMSQGuUkeU9vTZ4mdBKBLXJUbu5OrhunXTSJEjR1Dauy0ay4c+919ErnYoqFgLFrgNrpbT0iign7LBnNJZtjq+/KJEgAsivUrE8N0kqUBqnZ92P9NoLxoK0cVDqSmxqspNnve9u+kdiQDh3RtPZJ8QaiT+9Bv0gepadFHvu8diQVIbV6M4WAzn4/SJEiRVBTI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7896" name="Picture 8" descr="https://encrypted-tbn0.gstatic.com/images?q=tbn:ANd9GcQK3NUdze7jIGAESiQytzbvMxRyShTYZ92P1q8ndHiBt-x2EkE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3929090" cy="2843219"/>
          </a:xfrm>
          <a:prstGeom prst="rect">
            <a:avLst/>
          </a:prstGeom>
          <a:noFill/>
        </p:spPr>
      </p:pic>
      <p:pic>
        <p:nvPicPr>
          <p:cNvPr id="37898" name="Picture 10" descr="https://encrypted-tbn2.gstatic.com/images?q=tbn:ANd9GcTc_hFJ0j5xiwM0q5XsLeGfl00yrcBpeAJNJHQHfzXMPC3rF7S4I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929066"/>
            <a:ext cx="3571900" cy="1857388"/>
          </a:xfrm>
          <a:prstGeom prst="rect">
            <a:avLst/>
          </a:prstGeom>
          <a:noFill/>
        </p:spPr>
      </p:pic>
      <p:pic>
        <p:nvPicPr>
          <p:cNvPr id="37900" name="Picture 12" descr="https://encrypted-tbn3.gstatic.com/images?q=tbn:ANd9GcRsgxdH5QLcOJL6Pb6uPd8pdFMWezdflAV4OTanSelNAFR20d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286256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sk-SK" sz="4000" dirty="0" smtClean="0"/>
              <a:t>Vnuk a vnučka. Ujo a teta.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538146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Kto sú títo členovia rodiny? Nájdeš ich na obrázkoch?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026" name="Picture 2" descr="https://encrypted-tbn3.gstatic.com/images?q=tbn:ANd9GcTRQosG2JNfFN8J-REktCoMAiGO78bdBWXVz16VBUR4Bsq9ITlk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429024" cy="1957390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SRTDSeUg8PDLKnOyJbXhCGBYfsDx9im8Oe4CAaWgOzCEBMhb0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857232"/>
            <a:ext cx="2705100" cy="1685926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QzU4HYJ1ey_jmU7Xr7PR4Nw2DT3nJltgqqzho6oq6L-UFmVmG1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714620"/>
            <a:ext cx="2619375" cy="1743076"/>
          </a:xfrm>
          <a:prstGeom prst="rect">
            <a:avLst/>
          </a:prstGeom>
          <a:noFill/>
        </p:spPr>
      </p:pic>
      <p:pic>
        <p:nvPicPr>
          <p:cNvPr id="1032" name="Picture 8" descr="https://encrypted-tbn2.gstatic.com/images?q=tbn:ANd9GcSLySvdg_BOtnuBGjBVudCmBA3HJ_k2pv5i0aVnpylxaS1o-h-_J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857628"/>
            <a:ext cx="2628900" cy="1743076"/>
          </a:xfrm>
          <a:prstGeom prst="rect">
            <a:avLst/>
          </a:prstGeom>
          <a:noFill/>
        </p:spPr>
      </p:pic>
      <p:pic>
        <p:nvPicPr>
          <p:cNvPr id="1034" name="Picture 10" descr="https://encrypted-tbn3.gstatic.com/images?q=tbn:ANd9GcSK3D5yWYCVqX1bkyNn3D8MGaxa3L-M40RVbpXFumvxdxoxRFR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572008"/>
            <a:ext cx="2628900" cy="13144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sk-SK" sz="3600" dirty="0" smtClean="0"/>
              <a:t>Pri akých príležitostiach sa stretáva rodina?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3952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Ako často sa stretáva celá vaša rodina?</a:t>
            </a:r>
            <a:endParaRPr lang="sk-SK" dirty="0"/>
          </a:p>
        </p:txBody>
      </p:sp>
      <p:pic>
        <p:nvPicPr>
          <p:cNvPr id="1026" name="Picture 2" descr="https://encrypted-tbn0.gstatic.com/images?q=tbn:ANd9GcS8jiZPPp3szd6oF_pEWEqqNtdNmeyqamj1BCssM1oNN9Xom6j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357586" cy="2357454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RMptHey9Rkd9HZLzY8L4-YQSCcys6XhBrpcEgPx7i4iCMstFyL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571612"/>
            <a:ext cx="2466975" cy="1847851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Qfy9TZZYRiuO7Y2P8_Jeqb22zNW2KKy7lXY9dEOMt0TkNr9bMU7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14818"/>
            <a:ext cx="2857500" cy="1600200"/>
          </a:xfrm>
          <a:prstGeom prst="rect">
            <a:avLst/>
          </a:prstGeom>
          <a:noFill/>
        </p:spPr>
      </p:pic>
      <p:pic>
        <p:nvPicPr>
          <p:cNvPr id="1034" name="Picture 10" descr="https://encrypted-tbn2.gstatic.com/images?q=tbn:ANd9GcSS6g9z8cayXH3y9X5k97wfNexf8zYQC3ja6vE-3C7saqr0Cb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714884"/>
            <a:ext cx="2619375" cy="1743076"/>
          </a:xfrm>
          <a:prstGeom prst="rect">
            <a:avLst/>
          </a:prstGeom>
          <a:noFill/>
        </p:spPr>
      </p:pic>
      <p:pic>
        <p:nvPicPr>
          <p:cNvPr id="1036" name="Picture 12" descr="https://encrypted-tbn0.gstatic.com/images?q=tbn:ANd9GcTzH1JpnljnhiUqbzRfLk4lbKnHqIcNHieLIv5zzMIfVePAH-_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857496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Ako najčastejšie trávite čas doma?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4667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Aký je obľúbený televízny program vašej rodiny?</a:t>
            </a:r>
            <a:endParaRPr lang="sk-SK" dirty="0"/>
          </a:p>
        </p:txBody>
      </p:sp>
      <p:pic>
        <p:nvPicPr>
          <p:cNvPr id="26626" name="Picture 2" descr="https://encrypted-tbn0.gstatic.com/images?q=tbn:ANd9GcTL5ee87vFbpKsM0z-ZcYFtdgqTmuYw9wSNGWXMOLY_jIL4QHcP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286148" cy="2428892"/>
          </a:xfrm>
          <a:prstGeom prst="rect">
            <a:avLst/>
          </a:prstGeom>
          <a:noFill/>
        </p:spPr>
      </p:pic>
      <p:sp>
        <p:nvSpPr>
          <p:cNvPr id="26628" name="AutoShape 4" descr="data:image/jpeg;base64,/9j/4AAQSkZJRgABAQAAAQABAAD/2wCEAAkGBxQTEhQUEhQUFRUVFxUUFBUWFBUWFRgXFhYXGhgVFBgaHCggGB0lHBUXJDEhJSkrLi4uFx8zODMsNygtLisBCgoKDg0OGxAQGiwkICQsLC0uLCwsLCwsLCwsLCwsLCwsLCwsLCwsLCwsLCwsLCwsLCwsLCwsLCwsLCwsLCwsLP/AABEIALAA8AMBIgACEQEDEQH/xAAcAAAABwEBAAAAAAAAAAAAAAAAAQIEBQYHAwj/xABBEAABBAADBQYDBQUHBAMAAAABAAIDEQQSIQUGMUFREyJhcYGRMqGxB0JSwdEUIzNy4UNTYoKS8PEVFiSyY5Pi/8QAGgEAAgMBAQAAAAAAAAAAAAAAAAMBAgQFBv/EACgRAAMAAgICAgIBBAMAAAAAAAABAgMRBCESMRMiQVEFYXGBkRRC4f/aAAwDAQACEQMRAD8AmAjpBKXLPZBBGAgEaADpCkYQQQEiRlEglAQQRhQAAEaCCgnYYRogjQSBBBBAARhAI0EAQQQQQBBBBAAQQQQAERCNBACURRoio0WEOSXBLKS5SWEpSSlKwoARogjQAYRokaACKJGiQAEYRI0Eh2gkpQKgAJSTaCCRSCK0LUAKCNJR2gA0EVo0ABAoIIIAggggAIIIIAIpJRlEUEiSklKKS4oLCAlBIBRgqwsWhaK0LQAoI0hHanRALQtFaJDAVaFpKCgNirQtJCO0EigjtItGEEi0Em0LQAu0aQCjUEikLRWhagBQRpIQKAFIJKO0EBoiiRFBIaSgiJQSE5IKMpJUgc7SwVzRgq2hQu0YSAUdoAWhaqe8m+LICWsGd+t6jK08sxVOdvri3OzB4A/DQyp04qZky83Hjen3/Y1wlFaouxt/w6hiGZf/AJGaj/M3l5q6skDgCDYIsEcCFSpc+x2LNGRblnW0LSEFUbsXaFpCCA2LtKtcbTfaePEMZe7yA6k8AEEOkltj7MgCoeCYuyZn1nOmteyrOK3ilws5Dy58d8HDWr+64K3xmVc6N9mgWlWo/Z21YphcT2u4EgHUX1Ce2ltGxNNbQu0AUi0LQWOloWkZkMyAF2jtMcVtFjDl1c865WizXU9PVRTN625sro3NA4nM1x9gpUtiqz45emyx2itNsDjWTMD43BzTp5HoehXe1GhqafaDJSSUCUkoABKQSg4rmSgAgUdpKFqwvYsKN3i2kIIHvsZqIb/MdB7KRtQu9Wzu3jjHMSxeznhp+RVp9is7r43oyh4Jdbr6k8ySuIc2+frqF6nxW6ODmYGyQRkDgQKPuFVt4Ps6wAYcsRYT94OOi0fMl7R59Y3T6ZhLwOLSPQrRfs7x7pIHMd/ZvoeAIulnm3dmOw0pjskcWnqFd/swiIhlcfvPAH+Vv9VOXVRsfwdzm0Xe0RKTaFrLo7odoiUkuRZkaAKeQtaSBmPIXVnz5KobQEsj2PsudK2wxo7rWtNCut3xVmx89NPk4+wUdh5Mow72DXs68OVBEvsx5222v0McRN2bDC4W51Emqy+SYbZhDMNkLs7rzUeIBH3VO4+KI3JmvKdfQ6keqqG8O0u0cCNKsBOlnNpMebsytigztAEnbZHE8xlLm+1H3Wh4eS2g9QCspDi2OG9O0lc/zDWtb+ZWkbElzQRn/CEvIuzpcOu9f0RJ2hmXLMk5lTRv2dsyabTxwijLtL4NHUnguheqxt/EdpPHCODTZ/X2+qlTtis+X44bOssJbEXEkvfxPMk8lA7FvtnMIHeafSuCkcFtoSYns2gEAll+WhroLC77PiDjimnSSszHgfDV90eFJ/o4TbrtkLudjnR4vLdCTuuHIkcCtNDljGAmyStcTeVwcSPA6lbCHgi7u9QVTOuzqfx97hr9HQlJcUkuSCUlG/YZKQXJLnLnmU6A6WlWuYKO1YWLtdIImvexrhbS5tg8D3guFpcUmUg9CD7G0FaW0y67H2dJC6XO9hYaLWsjDA0AdAaKrm12YqTvNt0ZDrDZSxzSOAAog349FdNoS5o3Bjm5i3TMdO8OKi4JxHh8uYOLBRI+Sls4kb0Ytv5sk1C1xt+es1d4NI1JrpSsW7mEbFA1jQQLJ1Nk68SoverazY3gvYZASdLqvEqQ2VtyGYAMNH8DtHafVMWO3j6XSNfGeNZG99kvaIuSM6QXJR0NnQlEXLlmSHPQAyxUmeXIOUchPmQEN1Yv2iCKO8pdlyv45XNurHPiRXim+zn/APmyE8Gta33LbPp+a7bsRPa9kcdDLiHR2eAol3DnppXipU7OfWVKq2cZt1MUTJHlOl96jl4kg2eNqqndyV3xWBqLykgeNr0BPi3szl7SWjQZdSfEhZnj9puEZhDTmLiQDxDT+L1RCbepFty53X4KhtPD1iIYhqImAXX4iTfyVt3XxNw5ebDXoSaP1HoovCxZ5pHuFEAOI8GtI+ZTrdmM9kwjiMzT4tccw9ifqpp96/Q7j0vkdL8lizpJem/aJL5FQ6B1klABJ4DU+SpmCnJnmldxDS7yzcB7D5qx4zA4p+ZvYvY1vEvpocAL9q91VWy0zEP/ABOaB5Bv/wClMPs53Jyzk1Msf7p7gYqWNk7XMDX04W6j5lXb/tF8cvaF7dW04DnYop1udLI/ZsJwjmZ221zX2W6Hw4KV206doYMjHSPsUHEMBA11ItTdUzNEymY7vDsH9neacCDdctVetnyfuo/5W/RUrf8AD2ywxyEOeA58mXhbiMo9AD7qy7ExJfC05SAO7fI14ot9LZr4lTNtf2JcvSS5ce0SDIqHSFucuRekPkXF0iskRslcLh3yGmNLj4fn0VlwG6hq5nf5W/mVZoYAwUwBo6AUFymxOXhrrV8lonEl2zh5Ofd9T0ROL2Vhoml72gAdSTfgOpVI2ztON78kLOzFHvWS49PJWDfHHZmNbZOpJ8K0Fe5WfzyWWnxHzXof47g43CyUts4nK52VV4KmaBufvM17HRTkAscWsJ+80GgD4hNt5tsfdjbobvSh/VUvEPLB2g074PlmoX6OpX3ae1sP+zMxL4y/OchYyrD67wJOgWP+S/j/AByp41vf4/T/APR3C5a8Grfr8mTbz6tF6lx09OJTTY+CvXx4+Sk9qvM8rpC0Na0d1g1A5gXzJPEp9s7DhunJoon5uXW4PD+HHq/f5MfK5fne4LRudthjXtw+IY14cQ2OQgFwceDHdQbGqv8ALsmHUGNn+kLEJXWA7gSHSeRokHz/AEWxbD2x2+Gil+89gL/5ho75grmfyfFnFSufTNXE5d2tNv8A2G/ZsI4Rs/02mGOwkTW/w47JDWiuLjoAFKSyppNgu0kjeXH92bAHAnqfZcrXejcs1LvZXNubKhga7LRlflzu9dAOgslNNgYmJuZgzPnM5mDWtJ0aGglzuAunJO++NLcSxgGje8fGqr5n5Kd3O2WGQ5yLfJqT1TMWNPNSfrQrJkaxTW+9lsxTWmPMXU3rdeiqGE2dG5/8J0YL85dIRmkoaacWgdD1VjxGVjO8AWk0QaN2eOq55Bm15LRhwTjp1/ozZc9WlJmO9bg0jKKMoc0n/CJCL/0hyk92WsEgjyNIeMwJ5ZHEEDzoKQ38hY0CSho0tcOWXjp81C7IOTEMN3kDc3gXmyPS1hyy6ztI3Yr8cKovH/Tof7lnt9VIbK2JCCJOyaC0901z6+iZuf40pfZcjizWjV1pWnik5tqekRky5HL02c9qRhxp3B2h9dL98q8/7TgyXHr8ZseAIH5Lf8XICa5/1v8AJYjvHAI8a+J3e1oXxt2p/wDZYOPT82hfEftBbhbcMMnYuOWJ5B403N0f4eKtu/u9b2hgja0ubZblfmA4akgcAqfuhsbtsQ8E03MNavjZ4LV8FsKMOLKBDW6muZFBaMmaZZqrPMLv2Yd3pJO1mJc5xLiT1/TRaTuTG3s5Ynd4EAt/leP1CpW9kYhxL4x90uBrw/otA3EwjssRrRrMrj4uNi/b5qme9pMplfjGyYi3WjcAe0eOThodfAro/dCIH+JJ7t/RS/at4tIIuj0saLuTZ1WvHpym0NjkZmu6ZV5dy2n4JnD+ZgP0IUHtTdfERAuAEjRxLLsf5TqtWiwwq0ZiI/3RTfjlkLnZE/expjMSQDlPDn18lWNq7WDQaPHmpPeF2UacND6rPtvYmmOJ5A/ktGOdsxJ/k4Y/Gl4u7Op/37KJxDtMw4OA9Dx1TPC4wuj08ClYbGtcSwkHS/Qr12GVjxzK/Rw81O7bJF8Qkjc3k5pAPQngfQppsnHmWNzNRlIL2H8bbF/VHhJMpLCfFp6hE+QRlxArPqSBxq9fmrXG6VFJrpo7SVm8GDM7z5D5FIxDzHhXuOhLHH1P/KbQ5pSRVNvvdT5+iG9Mv7l7R+GlOR6hsmFukjgH3CD+JoHuKHytXn7PcaRFJCf7JzSPASAmvcH3VI2a24YiCCS0Zb68yeWn5KX3VxfZ4hw5SjLZ5kfCf9/iWHn4/k4+/wA9GnjV45dGl9rrySsPJbh4KKE93xT7ZcmZ3OgCSV5jGt0jqX1LIveDY5mnjA0B7znc3AVp6a+6tccYa1rRoBQA8B/wozHSnt4KdQ7zXNIq7Gleyky6qXScpd/sx+bfX6Gu225mt/wkynyY5pSp366Hjw9bKRtRlx3Y0DtTqKrVN8W620LscPOm8FaUV2R+9uDE7Yoryh8wLiONAE0OnFdcdseOFmSNtF2viAOP5I5YjK/DkcA8uf8A5R+qldpMJeD0+arUJFpt6IozWVaMEcsY8lUW/wAQM8QPorZiHUxcXOtVo62JbkhpJS7FNAOjWuc7xsgD537LPPtN3fkdiDNHZJDXUBrwAJb1oht/zDqrfu5KH42d3etrWsBBsDUk2PVWbGQCUAOy6Gwa1vwN6eS5StxbpGfLfhlejJNxnuY540uw6jx4dVrGzSGxlzyBdEk+Fmz7rgNktvUDzy6pG04IZIzG5zgOYZxPhoq1XlWxWTIslL8GP7aaMVtBxbr2khrxFiz5ABaruhg8rZRyD8g8cooqLwmysPhg6RjKoEukkOtdPBWfdoXET+Jzn9PiNi1qjWR6/RtVK0MnChIOhBH+/RPY36g9U02ozK8/4h9EMDL3WX0C1wxl+2y3w8B5LrS4QnuhdwtSMLKhvQBRPSx4LNN5hcEnUih5k0tO3rZ3AOJ1OnC1m23BmdHGOLnj2br+SPNwui+OfLSZEwbqzCPNG9pFcCcp/RV2XBSNDpS4BweGRsv4tactJ21DJDBbeTeHDks42s/M6KH8FSF98L8Pna2cbncjPqH/AEKcji4sW6Q8/auALXXx4atP5rsJQ+tarjofpxRSNOhBzCuOod6OGhCJzAeOvpZ9CP0XqkefbOOK2zkGSEFzjduogBQ0r35ZM5JcaU+8aXTz4Ft/Pl7ppKM3GN96a2Ak5JbXbHxWvSHu5UEk0ZjjYXPYaqtQ13A+A4qzYjdWSEsfLQpwNA271PAJX2VbHkbJJiCHMjy5Ggm+0N2SByDa4+Knd7dpCwwG9eC8/wA3+RyRXwQ1r9nV43Dil8te/ZybKfBTGx2g5+9l+G+RrXgqtFqfBS2z3jOM3A9SsWJpWhmVbhkrj9ih7mSMeQ9hBbZtpN63fUc1J4ecPaD52OhGhHukftjY4nyOGjeAFWfAfoorY2NZj43yNEjGtoEg8Tr8JHGq1K33kUrdGOMbp/Um8RHbQB5e4UawZowR/ej0sZTflQRYjbAhIEvw0CH8nNPNQ20N6WNfJHFFJKwgOzsb3e8SR5cFMNUtoi5cvTJrZ0BGJu+65jiW8hIHNBIPkVM4hmh0NqpbsbZmmmc4wvihDe8+SgXOPwhg4ngb9FPbYxwa09eCm/ZEkQ2WsTGD+L63SsW1o3ujIjIBrnwKz4Ysudns20gtvX4ToFdtjbbZKK4HmCuPylu2djjvUIg9zsNkmxAIc11j4uDh191cTGD8QPmD+i44rZrJaJ48nA0R6hVtu9kbLa0TOrS8za06Xei5r4ttvxMvIxvy8l+SzvjPJ1+BFptOXgEBoP8AKS0+mir7t8Wn+yf/AKmfouT98R/cu/8Asr6NR/wshn8KFbUxDGg5wC8EZGOkDrPg0c/EqZ2FMacOWhtU+bbURr/xgPKU2fM5LTiHessFMhaB0L3H8lpw8a4Xs2Yr8Vplq2xKO74EJnhnU0eZ+pVdl3nc7jFH7v8A1SH70y8mRDnwP6p84mht5pfpGr4SS2t8k5aVj/8A3pigKa5jQOjP6rQ9z5J34cSYh1ukOZoqsreA9+KejKxjvVJTLrgdCsuOLaNp4UPOhzt9SBX0Wlb3S03X4aLvOl5+3rxRdMCDWXUEHW74hUa8uhsV4rZvG82CMkJLAT1AGtLz7vFsTEwPz4mKRjZCezc8aEXoPDTkaW8/Z/t79swkbz8Ytsg/xN0J9dCqZvlvpFM3E4WeCSQMsRua9uXNyc6+hoghKw1UvxSHZJVLy2ZHFiHN+FxHhZpP4tuvHGj52o58BDbJF3RHPSv1Vn+z44aGc4nGOaGRNc6Jhbn7SQaZa8Lv2XRjk5cS+rZheKLf2Q2m2liHRgiBwYeDw2QtPkapTG6u4+IxbhJiM8WHsEudbXPHSNp6/iK0bdjbv7XhDiX9wB7mNYLptVz+9oeSid5N6mtade6K5630CzZednyfVt7NWPh4o+y9Fg2ltuOGIMjAa1oDWtGgAAoBUjZu1W4maQg5jHV9Nb4deCoO2ttyTnvGm8mg/XqpLcSVzZZAOBa3N52a/NLnFrt+y15k/qvRouWTkB7p5CHj7hPslbOic77qnoNlHnStoU6RDbd2nWHyPlbE40S4kFzW6tcWjqRwR7k7wYWo8HE57uzGsgicGd0Ek3wafPiqP9pGBfHM6R1ZXFrWacWhvI+BBvzCb7h76jACaOWN0sEwBcxhDXB4FAgnSiNCt2aFUJGfFTlto0feE4HFMayRmIprs4ySBhsggixy14KKwuxNn20NgxDsptodjJCAfAAKB2j9pmFAIhwDs3IyyggebQNdPFdN3vtJifmE7GYf4S10cZkvjYrSqoa6rL9oX1Gr719jRn4huHiDhCI2tJykvc8gvq/i15KDj3gixYkYNHsJa9t8K5jw5hQ+N3nwb/3gmD2sF/A1rjWugJJJ8FSNibZ7TEum1a8uc4gUAQTYvkrcbLTp+fonkYYUrwXZbTjDH3MrtNLynXxUpu3tAGdrXtLc9xtcWkU53w6kdR81DR4h7iT15BNdrYqRrc2oLXNeL0ALSCD8kjXlf+R+0o/waJ/1eaJrwXZqBFOGoNdQqWFYt4Jg9jJRoJ2tf5H7wPr9VXir60zO72g7XMuSiU2e9BApzkWdci5JLkAO2uQKbRSruXIJJXdvZX7RO1h+Ad5/8oOo9eC12OXgOHQeCqe52zzBHmI70lFw5gch7H5qyu5EearsGio/aBiwIyb4Xm8B4+i887RxIe4uF8eJW4fa414wEpY3Nbm9oejb1d5cFg7nK8oqmaF9jO2WxTTROP8AFDHMB5uaSHUetEeyY/aFh/2eaWKN2ZmKcJw3KMwJsFhPEUSqNFO5jg9hLXNNtI4gjmFPbX3umxVB7Iw8gNMjGkPPjXIlUcNVtDlac+LOuMmxEbo45Ioi91ODA1pzCqAcQdOPyTnFdoA6P9ma2VxjYwMeb711lFa2TXorLunug9jRLIO+8CueVvIX1Vkl3WY97XuDhKwjK9riCCOHmru36FeKK9j5BhMJBhQ7MWlz5nA010hNuA8AdLWcbSx5lede6Ca8+qvf2jbGmii7TV7f4ZcBQY3kSBwHJZqw16fVKxz/ANn7H5bWvGfQT2q1fZowOxRBrVvE8tVVpXK2fZsB2zyePc9tU5+hCN92fgw1opOnMSNm/AE8ItU2QVHfrds4rDPY342/vI/5hy9eHqsGjh1IOhGhB4g9CvUrm6e31Xnn7RMP2W0MQ0cC4P6VmaDS0Ya9plKKpjgEMJHpquOKcnEfBNjumRT0jjMyzQ1PJajuTuP3Q5/E0T1/4WebGZeIj/m+gXoTdVv7sHlQAKz5ffQxPS2dMPu9HHwaCuz9nt/C0joWg/VSmUEoBqURtsq20Nnt7JkbWvAY5xaBqA13ED20HiqZjts4RjsrTMXA0bYRp5AcVqs0A/VZz9oewezc2dotrjUj/LhfieCZilVWmLunE7QyixsbxbY5SOpbX1cobaO8kEdgwy3yJykf+ys+wGgt106BVPfvDgvFeNrTWKRWPNTF4LeJjuMBIPAnK36E2pduNBHdhYfPX8lVdiTN7IAk5ug46aFW7Yk7ao8VacU62LrNe9DXDbx5JCDh4xpoTr61St2ysZJJqGMAdXBlV5Kj7wRjtmO4agHpXRatunCOyBpZM0aro2Yr3PZIbNzgURSleyPFEyKk4h6JOhjr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30" name="Picture 6" descr="https://encrypted-tbn2.gstatic.com/images?q=tbn:ANd9GcS81xhf7dL2KlS9lR2_VvEFs1TMWYqQsGW3wfNvUPzIYSxi3s2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643050"/>
            <a:ext cx="2762250" cy="1657351"/>
          </a:xfrm>
          <a:prstGeom prst="rect">
            <a:avLst/>
          </a:prstGeom>
          <a:noFill/>
        </p:spPr>
      </p:pic>
      <p:pic>
        <p:nvPicPr>
          <p:cNvPr id="26632" name="Picture 8" descr="https://encrypted-tbn2.gstatic.com/images?q=tbn:ANd9GcQPUap1bZyDekb6E3BbnOQegh4rvfs2FHPKEa-nzfep97xOq2QWR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929066"/>
            <a:ext cx="2333625" cy="1962150"/>
          </a:xfrm>
          <a:prstGeom prst="rect">
            <a:avLst/>
          </a:prstGeom>
          <a:noFill/>
        </p:spPr>
      </p:pic>
      <p:pic>
        <p:nvPicPr>
          <p:cNvPr id="26634" name="Picture 10" descr="https://encrypted-tbn3.gstatic.com/images?q=tbn:ANd9GcRVK4wZKCNGcLTTRzvw_oHKZsdOdeLVxpIrC35mcFwMLmfk3qK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000504"/>
            <a:ext cx="2619375" cy="1743076"/>
          </a:xfrm>
          <a:prstGeom prst="rect">
            <a:avLst/>
          </a:prstGeom>
          <a:noFill/>
        </p:spPr>
      </p:pic>
      <p:sp>
        <p:nvSpPr>
          <p:cNvPr id="26636" name="AutoShape 12" descr="data:image/jpeg;base64,/9j/4AAQSkZJRgABAQAAAQABAAD/2wCEAAkGBxMTEhUUExQWFRUXFxsbGRgYGBweGBogGhsYHBwbHBocHCggGBolHBwXITEhJSkrLi4uFx8zODMsNygtLisBCgoKDg0OGxAQGzQlHyQsLDUsLzQvNCw0NCw0LCwsLC8sLCwsLCwsNCwwLDQsLCwsLC4sLCwsLCwsLSwsLCwsLP/AABEIALcBEwMBIgACEQEDEQH/xAAcAAABBQEBAQAAAAAAAAAAAAAGAAIDBAUBBwj/xABBEAABAwIEAwYEBAUCBgEFAAABAgMRACEEEjFBBVFhBhMicYGRMqGx8ELB0eEUI1Ji8QcVFlNygpKyMyQ0Q8LS/8QAGgEAAgMBAQAAAAAAAAAAAAAAAgMAAQQFBv/EADARAAEEAAQDBgYDAQEAAAAAAAEAAgMRBBIhMRNBUSJhcYGR8AUyobHB0RRC4VLx/9oADAMBAAIRAxEAPwDzdGI79EEnziqowWWCVAjfn0p+GwiwhxSDZJ0i9xVzC4UEIUFCRc+fI1gzBt0dFCLUQwSnM34Rt1iqGM4WtuDqDpRNhVJWQJANzG/3FUOPt5YMm2ieU1IpTmyoCNFDwpbjIzpQlRIGtbfCsW8t5sONhETadZ2ihzCcUyut5zKU2ii5GNZecBaXC0RAESTv6UrFAbubuDqrbfJW+LoWoJyqEk3T8vSq2FwyUuBaUxlsSn750zF8WyqtJVNxG1T4Z2Q4JSnw5oOt9B5msbQ5kdHZMJtT4LNnKlwCrQA3jma7i1KS5NoWYM6Dy61ltNFx1K0kjr5DSr/eZ4KhGQzHluat7KcL6ahRXS4pDqQElRuAdgedDfaLBIde1+CyiPetPiPFSlQKUkTaYtHT9aF+LcU/mLSLCbkb03CRvzB3chcdKUIaAMAb19DdlQf4DCRf+Sj/ANRXzYrEH8NzvX0d2CJPDMITr3Ka6TxorgGpXkf+rWMV/uCkxIDaAPWT+dAqkLKwAJvRr/qmieKOQfwo/wDWhtiQTvexom6NQvNOKJF4lruQkpJVAGXYkVHw0vheUhLbfxDy5DkapNYlKYmxuZ67Ckw1iMSkqJg6DqOdYCzLd7d/4VtcrWMS+FF0A5R8PO9qzcSp4gNqzqWrodOkWotaYKEJC1eED39aTTwBK06AQJpIxFbC0dWnYFpKG4KPGL9T5VzEYkr1JbSm5v8AKnYZ1whZIF/hO5/QU1zCKkZyIAuLEE1mJANu3UIXG387XgRINkk2nrHKust5GzKEncx0671K2sIGto02FU8LjO8UZJCU8jrSacboaWouYTEAALVKib3TcchTeM49KUyrMLXgfKmPY5JVkuJN9p5RTzwJlJLjyyUxoVeEU8FjHZnjfYIatP4O5mhaVFUiLnQcjG1a7ViCrnpvXMDhkJSO7SMh/ENINWcG14llRHQHaKzulzWQiaO0FlOcRJX3YbvPxToKclJJMrAA/CN55mrmKUlIJTlkbxzqgMICJN1KueVMGWun1VZimYsJSn4ZE+Ifn507DqCgFQQNpNxyqzhkjKJSCbzNRPt5iEmEp5CizaUpayuLcLK15ptF9KzMLw1SdD4psOfnRGWQDO29+VUA8oErVGVNwK0xyvLaCEqI4IfjBzb6Uql/iGFeIkSb2NKqt/eqyoRwPG1IuUhQ36+fOpsfxRlSRkSUqzSRt1qonhDkTlqurhyyYjeutwoi7MFLOy13Mb4ypJSohIuPpXf94Ny43ZQseo/Kp09lyEBZmAATG/2a1O0PBAptnuyFGIt1vWUyQhzWnnz8EWUkEoZw+CS/OU+LYVSwnDnw8ENylZJgi2mt6Oez3Z5TToSvRce6b67Vr/7Wv+LSsRkSkyJ6GlyY9rXFo1FaI2x6arC7L8DcU4orXOUQoTqREedb+L4XLgc3HLfkIrZ4e2kJzpABN7b61AXc61q/AD9P3rkS4qR7y++WyaGtApDeJzKdStCIQkxc2kx8zUuLwhCyFLVkJ8UbD871vs4IKSctjMgHc61Qx+FcckIJTIk9RuDyo4cRncANKFKnR5RaGeOPZilDcqsd+VY54a66oIylM/etei8J4MhIClJAUau4zIBIABFdBuKyDIweaQWt3JXmeJ4A634EoNt+de7f6fJUnhuGCviSgAj1NAz+PQSFH4tOhr0Ds8+Dh2o0It71pime75gjjyk9lef9q+zvf4914kgHKmB0ArMxHZ5CVQAdbcooj7QcXDeJcB/q/IViDjAzXNtqRJxs5IOiB7mg0Vku9m2yoElQi5HPyrYweESgylFoN9aS8aFkdK0sLikZMul6z4jjObRVNyE7rI4gp2EykRrHIc6Y2wsgFRASZ9ulERSiQCREXpPsNLKJAITPlWUPkaA3KmhreqF0NFpwt3KVXT67VpLay7Wjetd9lKssACBXChKiARFr9aB75H0aR9nZB2OPenu0kpBmbXqQLSyhKEpgC2atDiXD1fhkjWOfrWO9wbE4ltQIywfCP3rWwBwAdoAhDSDooG8SHcyifGiwSkCYnWa0X+JJKf5rSg1lOZShJB8qbw7s65h2ZcF5gAanpNXWXipCipUKtAEZQN/PatIwwkNjYHQ/pW1hTOHcdSpCQkSmCCIgiNIFLg2OLpWsnKmYje25qmjBpU8krAJJsoWPy19a0cQEhzu0JMwCQIiOZpeIwzINAN+f3VUbXOO4ghPgSDI0p/DlqS2FORPIbVVxWFUpTmQjKmLbe9W8ElchCwmFCZjlWYuaGhvr1UyHdJzFZDnMRrfSmJWl1WabRIio+0XDVO5CnndIMSJ3qwGFJUAMqR+m1UHRlttOqFzCFF3Fza0TQ9xp0wEOSL7bj9aKnHQYja1Y3H8FJCheBMa06B9PAchy2FjsLaQkJCwY561yuLIJkR6pvSrbQKJa4xYjarGHeBiwnyoPexMGAdKuYPiJFN4Wmiy2jnCvApyKiI+/arOGAlQTHgsD85oRZxQUCJrSwuMWEgoJOgV1FrfvWGbDaGt01r+qImHk97AgJOUiR9KmxQ8alZCpCU+M7XBj5UPoxBbxLXiG8A3BCjYDrtWti2lKLmWQAhJUgkwB+Zrlvblq+Y386+y0A2FPicb3bCSmCqwgiMoIm9Z+FfWlDZUhJUo5lD8MVFxrE6AxmJPhnXRKbVHxoBtgFIOYpCZOoi586YxuZoaRuUJOtqZpa3nE+IEzJABsNqudoGnC0lxK/wCUJkc4J1jW3tWbwIECR4C4tKcxvMmLDYVr9nOAvuJeQ65lQFlEATJSfiCjsRG29dCAcM6clogbnslAbeKWlZUCpE8idfI69RW2viRW2lX4iL8pGtTYvheUwptYSJ2vfSelZuFQYIIjxGB9+tbJJGStvmEjGQFgtEXDeANYhLiCt9rEtJSpaHEACFTdKfiIBG5FFnZlpScO0k3KQQSNDBPyod7LdqkoPc4o2jKh43KUmJQo65dDO0Xo3wWE7pOUGUySCOpmia4UrhjYW5m+a8w7af8A3auoFDbsgE1vdv3MuMgbp/M1gPYmRHpREG1jl+cpycUdKtMvEnWsBGIJUOdFL7DTTTUqlx3MU5R4QEkAhR1/EL1HtUbGXbKPDcSUTratNWNKUyL867h+y60Nl0qBAEkJM26fWurYbLBXmHQ5p02I2/ekyRbHkjEL9dE/C4yRMz0q1/GzQm1jcpyC8mtbieJ7pvMNSNtuR8ztShA5zqCtgsLUHENqsNY4i4oCTx5w/FB5mBaOcAVu4XG5gk89aOfCGMWDYV5jzRoXUupGbkfv5VjY3s4sDMLAm361L2fxuVwoWfCYIPUaSPcetb2IOIUsp7qEBMhcyD08/wBaKB5DMvRbYaLULJ4YGwQZJF5ruP4dCw8ghWZIsR+VW0h/xLfDaEQdDtG5qJGOCABHhgAcsu3pFVi45ZIwWja/BLlexjqJ3VppTcpzZQpwfCOnKpnMqUgQJTsdRWOcS2FBStUqlIGsbias/wC496rwiAqZEz5Ca4Rw7gRoe9WZLG6uYhYIkATasNSytRWSPDoKnUyooJSTMac4rN4OpwqXmSEpB9TT4oQ1pIS3lx3WwtoFsiwkTI51mNCVIBUJym/Pa9X1rU4MrcTpWRhMKsOZXJSomALbcqJkRIJJV5qAoJL4bc+GaVGaeBqgZZiLXpVVze7T8q88a7GKKvGqNIge/wAquudl2UicygOp9qKU40CJMgR6jS/KqeNUlwyYCZjKRbU3q/505dTjSxljQEO/8MpQJS9KjsdBfnyAop4YopCWwymMp8YPxEch1pzYYCQA2m8x05+dSh+I8YSIhNhv9mlTYoytp1qAUVUd4EFqz5CVIgidBabdJqy3hr5nlRnSQQDERMX9alf4glGqlGxmOZqnj8clUZBCdyrU+QoW0QMxJRh1bLOxCWy60QYyWzRJ3AJJ6kVTxrkOjOsrIPKRbcjQTNaL2NSlBKSkwIIjW1d4CpWLcDaEJCyJNrJTIEnpce4rYxuYDKEsmjqrXZ0PPBxtpMnYJTYWtfa+5o6ODd7nu3nO6eIBK24m9gYuCTHlNbPDOFpYSltBgx41gCVK5n9Ki4kyV5XYCssiw18Q2k6R7jaTXRjwIjaXf2O6fFPTgDshDtA0O+7o4haUhnMQIlRkgzbyt50BYltSHDOkmIuIOh+fvXpuJ4M27jEBfjQQZS2FEmxkLUYS22LaGVFQAtNbWH4Iw2go7lAhIQbJJItck9ZJmtEeGaYyHaHl/qXjJTKQGnQLwfGueMcor1XsO6RgmrkgZh5AKVHoBAivPe2PDQ1ilpTdKV2PSAbcxePSjPsU9GFSJvnX9f3pLWf1KXhnFr1P217HJxqA6yQl9AtyUP6T+RryLG4VxlRQ6hSFjZQg/uOor1XGdtRg8Ulp5JLLmik/Eg+X4knpcdZopxHD8PjW0qht5BukkBQ/ajst0K0viZKbBor5tw6CVz636b8h616l2J4chaSpYznOEC+gyAnUbqPL8NWeLdkC24kowuHIzfhBT5TKwB7H0or7O8KyslpxAQSVxkOgXuFapVMjXad6W+TOaCfDAYhbuaCe0YdDpcQ6QkWShFkxygWjTahnj7imkJtlzg5kwBppp1Nenp7MpwyHHChTqkKGQLcBCiSAD8CYueum9eZ/6kOOF9DakgOK8RCVZgBbcgb9NqOJ7vlcjka2swVPh7yE+JdzI5W86trVi8WtLOGQClWZWdURaQTmnwgHS3KhnGuxATFtT+p50V/6U9ognFtsrSk5ipOedlAkJg6+KfenZabayRGuynu9h8SlIUpTED4pWv4ibpADd4E3qPFYcNKITcbRpyJ+VexY0NpCG0tpSnvBKcvh8U+lwddK84ztYnia0HKllpRzG0QIHqMxFvOgbbxk6190WKDWR5joouG8JcKC6oZEoSTJOpAsnzJgRrrpFFeExKy0lxDn/wCPLCtAoQDuI9edLEYV5aAheHQ4G7JJUEz1BBBKSIvN6zcQy434WmHUFWobcCh7ELiuw74ZGYskZGa97Gv1v6ftcDDfEXMkzyA5a2o6H0r6/pDPH1ukhgErdcNwmYAmYFzfmZ9hpewTrbICFuuPKESlJHdjoO8SqT1gdOdTYrCrQCvEHugqxhQW8snY3sAJNwB0MVUd4ipps93lwzblklV3FJ+GSpKc8G5EgJ5VvwkAw8WW76+9fp5peMxTsTJYFe/IevksvjqFNuCCBmuUyIQoz4ZGsCPWRtVbA4goXmNxprp1rZxGDQ6hbLZJRYuvqERHwwNhOg1UfkHMOKSSkySFRA+vlXI+KYNsZzNGh+/46hasFPmFHcfb89F6q4R3SViMoFyD9zWC78QUgAgmADrfWkjEnuUBNtARUqUBKpJs3HqTrXj3PI2XYfIHK400EgQCMsfDrep28ajxKUklYgJkaT1pvCnAtS0FWUK3Ari3ESoAkkKEna361ldK7ZCTot//AHxAsQdByrlCLqJJkilWgYp9f4pxlT4W0oN+InQykzbyHyqHFqcSLJJtAHLn68qOhgWz+EU9PDW/6afbC/MUglx5LyxL+IVMNlIRASIP13q/xBxaUISrMo6kgb16OOGN8qX+2t8qeZIyQa2Q0eaAOKsOttJcuuRPUEjShnBY5wg94F6mNbV667w9vkapOcJa61cb42toi1ZJ6LzbM444lphKluOEJSkDc/l12AJNe5dg+zDfD2fGQp1QBdcJsogGyZ0bTJA53J2jM7O8KQ3mdSJULAkaDf3Bj3rvFuKuYlJQuEokjKn8QBi5P0FbosRGxtkapr4nZA87Ij4LxrvXXSkSyAAg65jeT/0n/wDU862sPlUlMwd/WgLs+gNO+FZGYRf4ZHw22E2tzo3wL4KfEIIKhfoa1QzNkFtSdeanSkFdhYCJ/L5CqRcSpTwOiS3671G/jSlxQAJAy6C0GZk1zDYlOZwQes63FvP0plgaq9zQXmP+rCUtYgf3pSR6WPkBap+xapYN/hdV8wn9aJe0eFYxbwDzYUW0+E+Zv9BVNOBbZBDYgKJJ87fpWTM3i03mjawtdRXnH+qLkPMnzq12B4niWMQ2lnxJdUApsnwmY8X9pHPlzonTwtnEOHvk5sgEepNF/ZHswwyS6lEGClM3jmRy5e9R78z8g3V/2taeIZKyJsBrUWYELUOZA/7bfWanxalTkSCJ+JWwH9vNX0+VVlsR/wDHAFvCdLDbkbDnQHI0EE6n35JpxHbGltH3/Nc/pshjtbiktYVSSt3xXUhIJcWSQYnKY2FzAFDTfYXE4kKxT5Sh1aRlQZJSnUBSpsb3t+lHjvFEtFalxnkIQlJmSQDAkC5ke1M4TxJ0kpdAUSSfDMATp6CBO9KLgx2Xn7K1iUSMF7E6e/2vJuBdi1vuuDEfy0pKhqdUiVLtHhjTmTTf+DFJebLKgQPgE+M31XGlpPXKa9pfwLZ8SRBNiRr9/pQEMC5w5xSkgLbJkFYm5kEK52JvXQZIJOwNNPqrjiaAjXtBhXnWShkhKz4ASAYzWJB1AEkzymstvs5/CpCUFvOUhKy6kFLwFwc0GFDkfPz0uFceQvIbplClwqJhIVMcwCkX1MjrUrPFE4lbqRENLU3fQm0+dDBMcOC6r7kjF4Yzt4ZNd6wHkjMGSe5cUCUJOIGVXMIypUYAE5f3rI4pwZ5JlYUpP9j6TPumR6xRJjezmHeDTx/lPYd85VIOW6lAAHYpIy/PrTMfg2pKsQwps80GEE+QScp6D85rs4TFOk15e++15XHYVuHIF68zt69kgd2gQO9g3GylSkstlRhJWtLq0z+LKVHToANNKwe0zbQyNNOLXA8a1CPOEgnruZPLc97pkZlM4XvVD8SyqBynxZAPMUC4/CQ6SqFqzfCj4CpVwB/UBIsLdYgHa7atffmT6lLgdmOYVQ+/doB6BbKUoWhvM8S3lBS0hP8ANUoi8wkJmbZ7kiLch/tg0ttxt0thofAEjUAXSDcyfivrRd2M7Ph/FofLiszKBMRkWFBQI8gqY6AVpdtuADGrLAVkCYUVxMHYeZE+1cf4jjHAmFw7Ps++a6+CwjDGZr19j3yQlwxXeZMyjzNvpVjGIUhKtfFuACYOludXOGf6eFopIxCiU6SNuXlRA72cJVmziYtIsK8dK0h/Y1C3NIrVCPDsQGWC45mSQIJIOm0CrHDFJXIEqUtUwZuAJmK18R2KK0KQp43Mi1gfetMcCMoOcAIAFhe3XrSpGHUgan2FbcvNYrWaP/j562OtdojXgZM2pVj4cv8Az79UdM6qu3jE/wBQqdOKB3FDDXCXtZFWW+FPf1IHrXXETeTliEj+iIf4odKarEjlWMOFu2/mJri+HPf8wH0q8g6q87ui1F4kcvnUQxCfs1mnhb51Un50w8Iev40j3q8g6qZ3dEVcAeBKk8xPtWa8kIUUnUKPzJI+RFV+y3Dnk4hslYKBmkc7H849ql7XYBSsQkoIBy7zeD086ZkBZutgcXwbbH391YwbyQtMmIUL+v0o4Q7AOYWVpAvJ1BG0RXmmFwuJw4GISUqV3qUpBEpVIOaeQAi43ij/AArSnkoJUrLlzWI1M2Ji5GxgV08JDkizdVjz24joquLIDskEnICE5ZJgm3z61G4+GkLdc8MgW5AT85J+VXn8AkqSSFAJJHiJlfUgH4Z2OvIDWkcGHF98vxJbcAS3FptKlTqQTYbRPlclk5AtkQDQZHeSxG0LQrvXvCXbIRyHxQr+60xtFQ8RxgSJI160/tomXw2glJcQFTyKCbjcEpUQecJ5RQ8eAuEAF9RvMkT560qVjIJGuJ5fsJIkL3lxWv2ehbzm6EoCln/uNvW/oCdqMcNxpCsqBCeXIDb6VR7FcIGHY3Up1RUonWACEjyiTH9xqPivA1AlbEdUTH/ieXT/ABTY5Y8xvc1qt2D4D3Fr9CdiiVxM+1YnGsUMO2pxeg5anyqnhuNOAEOKCFJv4zlMDaFa70HcQ43/ABuKDRX/ACkhVknUwYk9KGWNj7NeakuH4ZIdSfhngp1WIcUZV8KDHgBABNvxEAeVaWG48EE5BmUbCs5XBExAUZ3/AEpzmGDXi1OiRpesccbZZAA7U9yxNz5hlPgn47juJQ6ClzMpUSiPB5BIPleZrY4bx5OIbeDzeXukFS5uki8i+9tKZ2V7PLdcTiFwEpMpBF1EbjkAY9q0O17bbYTmQnKtY7zw3UNbxdUa+ldKdjB8o2XQjOuUnVeWrxzj7ylFITngJSNEJSISB6UZcLxDbRbgg5VSZV8RNlKPM3J9IrK41hW0OZkJCQRYDUzyG9q1WOHpAByJBgEiKyYrSNpB5lZ8Q57XhWP9Q+8ZOHxjRVkbdBcSCIUlfhkgyDrF/wCrpREMat1srYeKsydEpQSLf0LEpnoVc4NQhpL2CdQ6PAlKgY/py/lQh2LdK21tfEWFZA4fCVJvkNgIMATflXSwEjTHqFz/AIhG99OYfx9f89ETYwKdTlAQhcQUPtwo9UqAv7CvPuIJQjvAqE5MyQbpEnu0ZU54UpWVKpsdaMsXjnGvCC4SYA8d7+aTI6jkeRpdleB5lnE4hKc8+AHxZANFKWoSVWtER866LsW2AZh6LmQYKaV2U+Zv7f8Ag8le7MtDCYRKlpyurSkZT8UCcoPIkkn1E0mFpSDmUMyjmUeZP5AQPSsDjfGlniOHQZCC5BG9wQPSSDRUU15nHvkc8Pf/AG1/C7nZYOEzlv4qv/GI/qFOGMT/AFVN3dd7uufaHVRjEp+xTF4odfapSK5FVamqg/iByPtSqUk/YpVSiHk4UROZX/l+9WE4dI5nn4qnDaZ+EVM2wL2Hl5etK4hKHhqJLaQdOW9TIQBP60/uBNxHrvT+6HL7+zRglXRUQI6xTwRUiW0gafM13KBy9TV2r1TsCuFW109/3j2NVcXh1vvslJEZVyI2UuUmegQPOdqnMToJO832q0zhFd3YlKnFJQD/AEomVwdpSFAHYkVpgt5y+qe2TsZKUPafHNs4dKQAUn2iQCZ6qy33mrnYfGNrw5VnjxqABOkaCdJ/KKyu1zqnV/w+HAU6lvNBs2nNmSFLVvACglIm65NkzWQ5gVpztd6Rm7tTikKEpXqtCRBCEmE21gxvXUdiRGykoxC8xRnjeJBSEKaghTeaTy8N+e9UWcUGmFrdJkrUMuhzCEkDziZnSqHBHwmGzdBGW5KiJ6mTBogx2ADycpJTlnKeRiJHUCY852pMLxI7OU7iDh5Grz7A4lT+JLhATkRAAmBJH71us4fOpKRuQPpVF/h6GH1JQCAUA6zNzOu+lWsO7BSoKIIM26Vmx7g6buoLMBW6PS2IAGiYj2j6VTxJP4YB5G4P6VV4NxkvSCBIi4tPpUfH8cGklZBgXMXNulGTmGZqNkbjqAqHGMKhSSp7LaAEQolROiUpzAKmqX/CLDLedKB3tvF63FgALTsJpL7UMd+hAaffeCM6UoQLBVsxKlAdJJtWtj8Y93Kld2hs5TAUrOR5hMCfJRoc0h3OiYWSS0SL6LBSk03B8N7/ABCW5gJGdZ3jyOt4HrSw7gKUqmAUgi/PaqXD8d3HEGypYhdtdlGNeioPoKvANaJCSdQDXvwVRind69IXjUJhMgbC0C2w2oO7UcWQ842y2A44T4UpuSTudkpAkknaa1e1OKSgAyJmEgkXUbDcE686pcDeyrKTF99yY56ma0Sz5XBpWuMsjIPMrSwHAm2WIWEKcI8ajudYk3KRoPoKGUJtMi450ZuiUmgtpNyL+FShHkTHypGLfmYPFInBPaK1+G4vI2UQJJsbaGAZB1tQ92aZcGMxX8sNtHKAN1FM5VJtBGUmT5Vqsr01qwHQFg7Ea9fuKb8NlOcsPTRZZnHKByCwO1b6mf56SMjYzFJBkkKEJBChBOmnOapcM4o642XGJyuJBzSIGsROhEkXB8q3+2eDC2FHmDM6aRm84mhPsuycG9iOHOH4FZ2VGxUhV9bXiJHML5V2X5HAA87+lftZYy5rjlNbflUnmnF47D5iSouoJJJOigTfyBr0y/SvO8WooxjCpsHUjyBIB+Rr0UNxua5nxgUYwNq/KLDEkuJ3tdzHp700qP2aRR186Xd9ZrirVSQVXCo07J1qNQnf5VWqlJpXSpt/6vlSoLUpVG3hO+lTMuDX05VTSgaSbDSfvmfsVOXbaaddRMelUGqrVpLqeR+9N7VKmOXz/eqJeVrHTXz94/Ol37k2QY/6hH7/AH5UYtS1fTG338/Ou25def51R71W4+dz0++dcJUAQZ0uc3P161L7lVq+VJnT6/r5Vs4YgtpBBIjQA/4+dDPeGbCQLb1ts4pRw4CVJSq6c5NkgT4uttvpWvCu1N9EbDZWL2r7QBoOM4UAPBMrXAytTITJIIKybBNzra1ZbAQhIBCidSTJUokySom5JJn1rRdwjaApllJIblbrh+JS1CAJ/wCYq0n8KRFswrMUT1FjaRa8n/NTEuJoK5VM2+gEGJAUCY6bXo4YdCwFA2197ivPg6mbzPKY2P3FFfZjGIUgtgyU3gx8J09jPuKvCPpxb1QsOqxe0fgxKST4TPnedN4nKD6c6iS6iDt6/p6Vb7b4RSlsuJ0QqD0zFN/KxBqphMLK0IKtSBra8D786vFNtwpE/dbvAsOpCwojKFp8MkSRrMax1rvbIf8A07h/tP0q9i21NulSp8REKPl8PSL2rG7W8WQGimZUvwpTuSbAU2hGMq3QR0ARssEEN4jCvgjwqDS/+l0BPyXkPvRpxdX8pXlQFxc5WHJIEJsTsRcR1kCi7FY9K8OFyAhSAqehE0mN3YQ4TteRWBw/Df8A0wdtlSADe51AjY7e9C/GuIBOIYdFinKojkUrJj5fOjF7BqXwlAQYWkFaRsYuUGNFRz3rynGY0KPXea1xxx5Nu1+0praeHL07jKg5imxqAlS/lA/9p9KlCIIIMEbyJ1mh7gONLiEr/pQlE88sz8stanfdIjXSNv2rmvGtIcXJmk05UjjB4jO0DQsEfzHRay/yT+tavBXilmTpcifvnNB6OOp7x5S1QS4YTF4CUgH609xLmUN0ycgQhx7vst9Dc0nVRlJgeLnp51hq7RtgWzH0FvKtlalgJzApJ+x7XrT8Ngfxs5FAfqly5ZGltBP7UYgdwf8ApJtyigztZx9leLwjjcktQlxexCikwNzHiv8A3GtbtNjgGVhM3TF+tCvEuzROFTiEryhSQchuTFlQRsCCIN7V2XBoaHuBsE159fRJaS6QgdBa0eOqGdKtgsE+9ej95vFvPnXi6cYt9SGoJUcqdNSbE2o3xTmKQEy4QBGsfSud8TcJGsGxF/hHGDG5x3BpGaVW/ekpUf5oLwz2Mc/EeV7Vc/2rEqHidIE7ST8jXIMdbuCcJSdmlEb2KHI1SfxwGpI9Rf51jucF/rdX/wCRA+tN/wBoYi4zH+5R/WlnL1+iPM7otI8Tb/5gH/cKVUU4RoCAlMDlSoex3q7K6ta9BpOg6WIv1+tTJBmFZ7jY2tp5TpSQi505m9+X16bVOhudwT0Nv8Um1KTQ2RuTtre+4/SrHd2Cee86fdqjbbVm231NvMzpvapu5MRAOsHbSDPO31qwSNFMqUExMbSLcx7bU1RJ2H3pr0qYMkEmZm3S3praklkzJmfvQe/tUGZTKo1JNzM+v31+VaHDVqQ05m2uOovVHuCI8J13v78x+lTLw+Yk3TIvl6Wp8ZDdbNpkQDXZiszhXE33GXLpIUteoAIgwNBPrUS1wTfUwNSdo38vY1I12fbS4F+IRMgK8Kt7p0md6sjhCcxMDoTv1iNhFR8lnQlDIC5xIWU46RF0kgVY4VxPu3U5oA0NwPiMfLX0q03wiDeBc25TfTbb71SOGAaBMRqST7dZk+tUJKNoQ0gqXtlxd1opQoNJbUFSqVKXodsoA+f51S7I4xDmMbzSBcpCkkCUpKtTbUTVztFhy5iGliChKFJNiTmMEEJFzofeocKnKoKCZKZJJBOx1g6dORitD5aeCdU6dozjLsjDi6Xe4XkcERJkBWhvYg3ryUYtxRC0sOFd4UqZ9J09KOuIYsONkALBJSYy6ZTJGbMJkxaNBfnWUltyY7pRm14G43n8ptVzTNcQBr5qTEuoNOnh91nPdm8RimgXFpaTmkpgk6C9td7VFxvOspwzCsrbKUhRiZiAlPUkCT0F9aLuPO9xhwlEFWgP4Qd1KOw1NebLbxMFKYIJJJiCZ1JJ+9NKvXQCgnSPEEWRu5VjiasY0nwLUUk+LK4pJJ5lI1/aqaOBpdIU+o5rZhuCbmTvE01CMUZso+qQJI6nlW72c7G4jFKJWA23bMsqKjNjCQIBMdbfKnFzyA2x5LnZjQobLDdwzLaYC1q5AHyiwH2RWUpRPw5z1Pnava8D/p1gmxdK3DuVLP0TAFU+K/6eskE4damVa38SCeoNx6GjYS3fVIdGTqmcFWE8PZJtDKSZ6iT8689/2zEPLUvu7KMjNaQRIiekV6NxrhLqeHd2jKVpbCT4gJygAxOs3gUC4T+K0yAwNzBuOU9KX22nNoPFdDGOa6NkY1HcmI4FiBCvALjU6R0OtEeC4i8kfznG1esHUcjGnTah7+AeUJKQJI/Fpr/d0FTYbs4pRBWYnlca3B5GL1YxD2/3ryXObGQey1FfHuALcTZwAK6H9etDnFG0Qw2ICG2nkEDTPmQZ8ylRPmDRzgVTg0i8oGW+sJsPlFC7YQEOKy3zJKipMiMykGNjGbTU1p/kPe0NJ0O3oV0+Gxha5o33QV2YxTLLri1IzuEHIJiALKI63A9623O1ar5Ggm+tUMVw5DOOSpspczG4TASQUqGUCYT4ikjQeDqa3W2FrkfwyU3JuoC8ifQz8qy4jICCRdjrSzTtfnNGh4LMPaHFK0V0sPz+dQr4lipIK1228tLa60VDAuwYLSf8jcHl9KX+2SFZ1KvblpJmOelZ+PGN2pBikPMoNcU5ovN6zNQnNrBsaNE8HQn8M31Uqdo/epEtNA+FCLQZkbb+9WcWwbNVDDnmUDKaXyX7GlXoH8SD/wAv/wAwKVB/Nd/z79Ef8ZvVRpANgBp9/fWrCWtzHX56zTGXWyLx1q4283plJv8A4vy/SsbWDmVtoKBDUAkCx5G29xfnUyW+l4+49K6XkTcaHr98vanl4HT9/P60YLRzVUEi0Pv8qeQeo8v16U3v7zl9fv7tUofMeKAmNtfLyqw5pUoJqo08VvPz5XpJVP4VAeR6V1T4PLz5xTw79eQ+lXfJVShlJmxFuv6XNIqH0+ya6rEG0ADf6+1SZyNbkcqpRVgkASfqdj9YmKS2xeSdedpm/rU5ek6CR7aa/P5UzvQTlgafd/b3odFSjcZHNXWDyrgaGYmTYen1qf8AiByEc94/zPtTf4lHK061KaSpomJaO06c/v7iuhk85jc6/tpTlYluYj5iuLxzQ315HlRcMKZh1TXUKIgrJERG0Xv86qKwQSqdjOo+tqsjijFvF6R8ulQOY9m0KVA3ifnGutGYyQqzt6quMOSopEEqVA8za+/+ff0fB4cIQlCdAPs0AYPHNBxsyqAsapMfENwIFeiitOFblJtCTaRTUSxU5VUK60yVyVUsrii1pQpTZhQ+fShB0FS8x+IxJCQJ1iTHr6mi/iqvArexsN7UFsMPgWbUABoSfXU+V+hrDK9z9AdAraKUwbUI056epvUGLxeQEqXHmJ2+W3tTQxiFWiPNQ1HpXFYHFX7twoJv4VRN5uTci+kgUtkbCe2dEVrNxfal5tK0tlmwlXfGCoRMoAUNR5+VR8J482+ycxCUqKgpBUJGhJBPWSPIVzH9lXXlZnF94ufiVGwMTGu+on3qJHY0oiCCCoX2g6wJuN/Sui6XD8MMYaI5qi9+wGilxGMwjS82GSjQAlZUTfWDBIiE6ayqelVfHVkykoHLwkwOhMVoI7KyIKrxOk30Fp+5rRw/AkJ+FMffnpf5Cs0j4ybOpVPMj90PO8TfVZK1W8vXQT8+ddU7inD4lrJ2i00WowYT4QlI3JOv+KepCrxA+43+70szgfK0eiDhXuUGHh2IJ8SliBElRPTbSuo4C7rmieZVPyouWoz8MkQbb8ul/wAqgcKiD4TcbEiZ+zQ/yZPYViBqHf8AhtzZQjzP/wDJrtbyXLafftXan8iRXwGdFTw2ItYeo2tH351M08CYSlUmx9+ZOsfnQ03xxAVKd9v05eVTp7SJmUjfUn6W+70oYWUo84RIBa8ynnIn7tVpK1/0x5dRNB3/ABI4uQkAD12qVviOJcgSfhNha3PW9MGEcNzSHijkixb0ZQSJ36c9agVj07qSQdomawkYF5RIO2pm5EWHzqUcDOTNmAsbE/X5Wo+EwbuQlzzsFqvcYQINtDbeTqJ61VV2gGaY8gJjX/NcY4Igo1JPObR5Vda4a2kpyzve0R5xUqHqVKkWWrtLySmet9uX3vUjXFnlfCge1z689q1ww2PFCSqbQJjyty2p7TgFsptYUBcwbBTI7mVlNrxSxMABWknlr5cqsnAPqB8cW12mI9v0rQaeIgRAiSfv7tTkuqITbwnWfXeqz9yIRjvVFnh8TKlKka7agT51c/2tATfNMe9hJp6XlESCnXQaD130pqHyI32PqYjpQiQowxqb/AJBzRJ3J0jUzO81IMIP6BEct5/c386iXiFCZULfd/ka47i1X5STffp70Jk8VMoT04FIkhNrcotGg8q4UpAiAR6cv3n0rvfKtB1jWPy3qDOCUkA7wdhI1qib5qEKd5oJuSL6fl5UU8I4mlaQknxAe/UUJNKOgEREHz+vlUi3SZ1tEEbaj6/WiY97DYKlBHRXVfEPgCg/+MUL94oCJidBbXYX2pLxBUBmUYJI1vqfy+nSilxEjhTQL8VKCqdp+1QQrI14lTfkNo6msY9qX1WSj5Hlz+ftW2GUJKotfQDeD/k9amU3HJOXpb7kA0MDuG2iLPW0BY4n5qQ6njmIJ8DV97GNJ9OdOPEMWsiBF+gHlfaiBKdQECRrbof2py3Ei0/O+s2H59aaZhyaFXCP/RQyRiyZzDnY+f6VOnDYokgrM3iwvadq3g11gdOmoPKnZACCZqcV3QKuF1JQ+rAYjMP5pg/3ae3T6iknhj//ADDG9511361vd0OojY8jH6/KuqHhGUAT+wmPWq470XCCymOGrmS6v9t/vpVljCrTqpUbAn61cU6oE2kA2PM8vrfpTMO7eT026C3U60JlJ3RhgGygynNPON59eg0qDErcIITtre19PPl69KtqWSZPT6n20qMu2v5QehP7fOk59UdKgrEuJMBMgaV2nFKfxGTv4jSog9VlKA2uHiUp1sSb7Rf1rSY4YmxyxFzzIFvnSpU58z+qprGrSw+GaSoQkXEe9aTTmQZwnSw0mBrXKVZrLtyja0VakcX4CuSR0tvp9KmkqywEwJkH69TSpVQAUpSuuhURrHMwKa684Ik2E6AacqVKjHVVVqND2Q5gAbHUcuVdTiVZonS8R0n8/nSpVAhVgYxROZWgIj86nW/qfSPT5UqVCXuAu1ajZcBkEaGIAGp+utOdXGYSTaY8rVylQueQpyXUBOsnn53qVDYVzOvtr+R+VdpUwb14K6ULa0qsJgEgT0sfvzprwypEqi9+v6UqVDm0tCUnRAKRIjlytv71Mx4ogWJkDpG/rNdpVBq5EE9eHtlOh22EVAUgA7BJnzMR+tKlUeKChUYWJFtbeQP+K6pRudSb/NVvYGlSoarRUFL/ABh8IEXFthXU4nxKSABEx6HyrtKjaTpqpaeh3w9CCTN7E0lOCdLT9TA/KlSptWpaa0hZzKXAvHpFNYWokj57Xnb1FKlUe0AqAJr6TFjr76xr8qhxDRGUTyuNLTFvvalSpRaN1FG8IJzaExGup+x5GowbmfLb1/OlSpWYg0rpVlPIB8UT1n9KVKlT7KHM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38" name="Picture 14" descr="https://encrypted-tbn1.gstatic.com/images?q=tbn:ANd9GcQzML3QjSeufWep3nXQq3yBEk6GKxIAqSNRjMkRozOUOXJ7VD2V9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14818"/>
            <a:ext cx="2286000" cy="15716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sk-SK" sz="4000" dirty="0" smtClean="0"/>
              <a:t>Vieš, čo je na obrázkoch?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4667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Skús porozmýšľať o vašom </a:t>
            </a:r>
            <a:r>
              <a:rPr lang="sk-SK" dirty="0" err="1" smtClean="0"/>
              <a:t>rodostrome</a:t>
            </a:r>
            <a:r>
              <a:rPr lang="sk-SK" dirty="0" smtClean="0"/>
              <a:t>. </a:t>
            </a:r>
            <a:endParaRPr lang="sk-SK" dirty="0"/>
          </a:p>
        </p:txBody>
      </p:sp>
      <p:sp>
        <p:nvSpPr>
          <p:cNvPr id="27650" name="AutoShape 2" descr="data:image/jpeg;base64,/9j/4AAQSkZJRgABAQAAAQABAAD/2wCEAAkGBxQTEhUUEhQWFhUXFxwXGRgYGSAbHhgZHBgdHR8aHB0cHSggIB8lHh0eITEhJyorLi4uFx8zODMsNygtLisBCgoKDg0OGxAQGzckICQ0NDAsNDQsLCwsLCwsLCwsLDQsLCwsLCwsLCwsLCwsLCw0LCwsLCwsLCwsLCwsLCwsLP/AABEIAMIBAwMBEQACEQEDEQH/xAAcAAABBQEBAQAAAAAAAAAAAAAAAwQFBgcCAQj/xABLEAACAQIEBAQDBQUFBAYLAAABAhEAAwQSITEFBkFREyJhcQeBkTJCUqGxFCOSwfBicoLR4RU1c7IkM1PC0/EIFhdDVHSDoqOz0v/EABsBAQACAwEBAAAAAAAAAAAAAAAEBQIDBgEH/8QAOREAAgIBAgQCCQMDBAIDAQAAAAECAxEEIQUSMUETUSIyYXGBkaGx8AYUwRXR4SMzQlIk8VNiciX/2gAMAwEAAhEDEQA/ANxoAoAoAoAoAoAoAoAoAmgCgCgPJoBpiMfbDeH4qLcOyyM30NapWwzyt7mLlHOMlV4zxfEYeQXDGGU5soMEeW5bAg99DO0dJqmu1eook4yefIjWWzhsyjXeZ3ALYY3VZdzmOU+p11qDRG+uXpz6+0gS1L6wyPcJ8RMWqp4nhwfv5e3QgaCfrVg9ZduovLXsM466xY5jWuHYkXbVu4NnRXHsyg/zq5rlzRT8y2i8pMWuOFBJMACSewHWsz0ibnMlkGJYjuF0/PX6CpC0trWcGvxoeZJ4fEK6hkMqdjWhpp4ZmnndCteHoUAUAUAUAUAUAUAUAUAUAUAUAUAUAUAUAUB4aAKAZ8SxotKD1JAAgmdddttOp0GlRtVqFRW5v/2Z1wc5YRGYLiRzg3GIAUj0ksDJjsNP/OqzT8YhO3lnsv5zt9PqSJ6VxWVuTytIkairtPJEPa9BD8zYpktEKPtSpaYyz1Gh1+lVfFdW9PVsuu3uNdjwtih4rDgqctps4aVYMAIn8I1+c71zlN9Kr3zz9c5IU4+S3I/HcP8AFvrdxDXEt6sxV87DTQAtMmepkRIqVRqqrJy5+/vbNM4c01Kbwiu42463FUBYYnT8Qn7xIjX071srjFxz+fAiybzhEvjeXkDWlvXbcEDzWDnCidQRuYPbU/lWUmqppcyaffrg3y06ylJ/I2LgloLh7KqSyraQAkQSAoAJHT2ro6WnWsPOxcQWIpIZc2ORZAGxcBtDtBO/TUDU+3WpmlSdqyY2+qVGrjYg4JHgfFBYYkglG3joRsQOvr10G8RUPVUc/pR6m6mzl2ZdwaqyYI2cWjEqrAkTIB1EMVP5gj5UApduhRLGBIHzYgAfMkD50B3QBQBQBQBQBQBQBQBQBQBQBQBQEc3G7IutaZsrLP2vKDCoxgnfS4P4W7UB2nGLBYjxU0jXMsGZ2M/2T9DQDq1eVxKMGHcGR+VAd0BFcxH92P738jVVxhtafHm0iRpf9wg8+sf1+tchjbJaZJXg+Nynw22P2fckkg/y966PhPEMpUz69vz7EDU0Y9NfEnK6EhFf5x4j4FtW0gkiqPjXM4wjHuzRqJKMcsqv/rBYt2XuW2a55dcsSD8z0n8qoa6HGXJ3ZEd8eXmKLjb4xdzMWKn8J169D3qfXB6eGMZIM5eLLOThMKlq4rO8qDOUjUx0nbtWXPKyDSR4oxjJNsl8PzahJ8RIHQgTUKfDpJejIkR1cc7o2LgF7PhrDjTNattHugNdfpo8tUV7EW8HmKZ1xi0GtMpiDAMgmBIkwNZ7esVulnDw8MyITEcJVMxUJInICmrEJmgHoYnUTsfaqW3htsq3F3ya7Jv7m9WRTzyogsX9ttO3T+yOldB+n5L9hD2Z+je5A1i/1maFZHlHsP0rU+pvXQr2J5Qts73BcuIzklyp3liYHaJI9i3eh6L2+XItG149yDcVyTBPlCwNR3QGfegPOGctCzcS4L11sgIyk6GZEkeggf4R2oCeoAoAoAoAoAoAoAoAoAoAoAoCJvcvWGueIyEvOaczanNm1EwdQN+wHSgELvKWFbQ2zvP23H4ezbeUaelASmCwaWgVQQCZOs6wB19AKAcUBAcwYglgkeUQ2xk79v0jWK57jN8tqV065JukgvWO8JatG1OhGpdpjIQPy6aaaa+8rTaPSy0yyk1jd9/bv2NdllisY1wqWspLuSZlZJQQDoZEdOhqNoNPolJ75ks9X2X5k2XTtx02LDhbuZFPcA/l6V0GSEUX4u4W5cs2RbUtDMWA7ZRVbxGcIKLk8b7EDXxlKCSRlFvDsurWmPuCNfWKrsqWyZUpNdiRw9pQhZx4ROkzGnoDMVpnzc2FujZGO2cYIV2AO495/nUrlfkYKDzujjx1/EPqKeHPy+hKjCp7Sgz6M5RcHA4Qggj9ntaj/hrV3UsQRcQWIrA64sGKQFLSRt01kH6gVH1yulS40+s/bjBtr5eb0ipcS4rawojEP4KmBNw5Q+hMRpOxGo6VzsdFxFR5E8Z6rP8AkleJV1/gTw11HvWX1KXCjCI1zBcp9tdfnV/wKWojpp1PHLBte3Ocv6EPVKvxE+7L6KnnhxdG2sa/XQ6fz+VeNA7DetegqGM5ku4bElbxS5ZYnKUjMgnYgdR1B36dqqrNbOi3Fm8X0x2Isr3CeJdBpiOeyLwyAGzIk5SHjr1iQa1T4r/qej6v1MHqvS26Elw7mi5iLwWxYJtgjO7ECFPWO/pJrfTr5XWYrjt3Zshe5yxFbFpFWZJCgCgCgCgCgCgCgCgCgCgE8ReVFZ2MKoLE9gBJNeSkorLPG8LLOcPiVuCUYMO4M9J6ehH1ryE1NZTCafQVrI9K5zA6+KNiQo/w/aOvy2+feub44nzxx5E/R9GVfiOLDXAodVKkEeZQW8wGmbpmYDTqRrUXSaSyUc4bNltqTC2XdGtofECypCMHaQSCshi0gjXqIrf/AE+fPzcu/wCdjX46xjJbOWsTfjJdtOABo7CDpGhB1Pv6fOrvSytxy2RwRLFHrFlP+N2CVkw7nNmzOujsvlgGIUgV7q5uMU0Q9RLljlPH8lK5N5HGMvLmts1pGUvnZ8pUn1bciYjX23qHVbdOWI/H2ESi262W3QZ2eX7AwyXFwuZg11MzKSGy4i4oIM6wgVfdTXmsvsjdhNqP0+Znq7Zxfo5Im5wu2pg2lB7FRWtaixraRDjdPHpWY+46tcFtnVksp/eVQT8orB6mxdG2Sf3CrSWcvzbwfQfJeEW1gMKifZFi3G/VQSdddSSfnV5XJygm/IsIPmimTLGszMpWJXC4+67AJeS2coYqGXNl1KE6mASJGhzadTUW7ReN6UZuL9n9jfGUq+qDFcSw+BNt7yyJFsZFByaSDlnRQAdpOulbNPpo6Wvki28vLz1bPOWV8spblwwmJS4ge2wZTsR1rcacYK58SsR4eBduzp9CwB/KomujzUtZI2rly1Nmc2ebL+EOSyTDCYYSNdiARoev+dU2lndVFpPBXfuZ1PliVe5jXZy+YgnfWvXBYw9zVVGd03h4Ol4hcgjMdxr1FY+FBvODKFVkm1F5x3L3yNikS+j3nNs5dPwkkahj0HX3jURr5oZV16jeWPzuSdNJKWZM1kGumLQ9oAoAoAoAoAoAoAoAoAoCu84Y3Laa0UuHxVKqywQD2aSI0/Ke1V3EdRGqpqecPbJpul6PL5i3KKgYcQoXXUAzrAk1p4M06G15s9p9Qbcx8dNs+HaPm+834fQev+f0n3Xcuy6k6ijn9KXQqYvsHzSSSZkmZMjQ9YMD6H0quuqVyxInqKWyKZzPyd+13vENzKcoUA/dj8OmonX517VfLTxUMbGCrow/ETz2w1j6on+T7DcPtIispa3JYgQHzMTBmd5j5DbStkLpSs58YTNEKk4OLNY4XxBb6Zl9iOqntVlCSksoiTg4PDKj8UrNp1w4vPkGdoPQnKNCegqt4pKyNacFn87FfrYxajzPBXuE8Vx+H8SzhcOt1T51YAkjQCdGEjTQd+8RUXh18nW1BZfcj12XQzGCyMfhtfxNy0lkpibaubpF+2zFVJv3JLW7ua1GbMpAUHTqdatHKTnytE1Wz8TkcdvMleaeEta8L9ow9olsVZnE2PKGQvDB7ZMoxH4cyn0rVbRBJ5ibHTXlvBT+KHDLcdrBcwdFuaEGdfsyDHv8qqHlvC9X4ZKKzw1JuBuXLD5sHhj3sWj9bYroqViuK9i+xe1PME/Yd8Yv5VjoQS390biPX9JrdFb5NqWXgp3I0PhRdygG5cuuRvlm63lmBIG0wPYVnX0yb9QsTx5Y+yIn4mEAYZdMpdiR7ZRJ+RP1rC3sb9F/yfsNF4YxDMvSJHuNP0j6V7NEAS5p4XbxNjwbr5FZ11BAJIaQBPUnSo90FOPK3g1XVqyPKzJeYFy3bgUi34RFvzDMQqqFXX1AHTWa5u3Kuakvr5bFTd6zS2wVXERmMGfWIk+3St66HtGmc4yalgWwuFVkYl8rA9dorCU3FrbKNTpnX12+xZeDcOuXVy2pvECSRG0x371G8Ky2b5ImyqtyWI7mx8EslMPZVpzC2oM7g5RIrqKIuNUU+uEXMFiKQ9rcZBQBQBQBQBQBQBQBQBQFV5ndRibXiTlNtgPcMJP0j6VzvHPWhzerv8yNd6yFsPiThsM+xbMQv9okCCR6Cf4a3cJap0ry+5I08eZ8pUjJJmSTqepPqa3OabzkuFKCWEzjw5Oo9P6/rpXnPHzHNHzPLl9rILqodogK4MMSYUGBoJjUDTU1tqtjGRqvUZxxk8PEPHd80TbITy7RlDDr/arOybsawYVOuqLzJfNEjwLiRsODupEMB1A6+4/me9bKoWwe8X8ma7rqJx2msr2o6+JmOtPasMtsX/MxABPl0GrAa/IxWHEKLpxioZXnsUesvhypJp/EzX9oxGyq6CZARSsegjpUKGlui8qLz8StdjSzlL3P/J7yjxbFYYWmP7Qbdt3bws7op/eO0HQiCTJ01196mW+NCzmw8L2PHQnTtas5lJYWNs7vYvvM/N1nGcLeYS8SCLYObKyXFYSYGhA99TG1LNVCUMPq+xMWqglme3sK/jeBYbEvmwV7zMC3g3NDJ6K2x1+7M71Aag3iv5Pb5dmQPBpnLMHt5GocucVsDB4abtpf3FvTxF0hBpM6xt8quKpRUUm98FqnGCSyNuY8bbdLqpcRmaywUKwJJIYCIMkkkADuR3rfCUWnhm2tpyTIXki8EwdtLhCOC8q5ysP3jbgwRpr86QurUcOSz7zbqpx8V7kL8TMK118OqAnyuCQJC5ygBboAfWJisbpx23N+jsjBScmXzB42z4oJdJytDZhAmNN+v8q9nfU16y+aK/nj5kT8T8aj4BxbuKzZ7cBWBOjg6QZqHqbYut4ZG1kk6nhmcYfxMbcD35PlFvyLDXW1y5sqs7HQkkKxi2dAAzrFjW7HzSNVOmlb6dv57Wd4rk26twohNyJkImZkiP8ArApYJM6AtmI6bxqu084LMVk0z0NkHzQe31EeJcp37LgXRlUwQx1memmk+k1Gtcql6Uf7fMjz09i2l0J7lHEXMK4NlGuDZwFLEqT6bHtWvTai1W88Vnz9xv07lW/RWTXWvqACxCzoJMST09/Sum5kluW2RQGssnp7QBQBQBQBQBQBNAMBxqxmK+KgZTlIJjUdNetR/wB1TzcnMs+8w8SOcZHqOCJBkVvTTMxpxPAW7qjOubKcy6kGY7itN9ELY4msmMop9TP7rYnCgW73ma6pIXNmKxG52g7RJiK5XV6WdK9PbJAfPW8PuO+X8BcRS+mY7z970moceZvMNl5GUI4W/UdKviOdMhBksPMJH5D/AErWl4k+mPqZlT5t4hezm3bZiRHmiJHaTt7VL09cG+ax5/PIiaicvViNeXrjZXDoqsTMjQt7x/W9XfB0nxGtxfZ/Yr9U/wDx5Jry+5KphWusEWAN3J6L7dZMaSJGaun43xavh1KlLdvovM1cG4c9Xa+yX8kjh+W7SgTnzQJIcjUdYEDcnprMbaV89s/VOv58wkku2yO0/pOmccSjn4sa43DG20TIMlT6CJBjqJGum47Gu6/T3GnxGpqaxOPXHRp9zj+NcKWjkpV+q/oxljhNtwPwN/ymrrVPFE/c/sVFDxbFrzRR7tgICH+3pAHT3P8AlXz6Ms7roX85c8vT2z7BFHImDEiD6g1ljzJK0yisxnuT9jjdp8MbF9WOVQLUAHIZ1gkzlI6dwIrzMnlSefL2ea9xrleppqzdnjYYYZ7VwX2LrYL2ylsEpcLlFQhpAmG16R5Z0mTVyqPPHv7O5KjmnT5UuvkjYOBcLZ8JaGORbl2CXzgMZJMa9wCBViqlOC8RZZLrg3Bc6yzL+bcfc/ar9sXbhtrcYKrMSFjoBMAAyB6AV2Wh4dpbdLB2Vp7Ea3eTRCeM34j9ak/0bh//AMMfkauVFq+GXC7d7EXfFVHUWjKsJkllgwe0HX+161T8a0GkqhBQqSbfXHkbtPVHmbwWjmu1gMCFuPg7JzhlEW1nMAIBMbHauZvcallR/wDZvvvVKyynYXn64BkBW1bAICLbUIAegCiRVVLUans1jyx+fcrv302yIwXNV61mQNNppUr0yn0aR+hrWlKMcRfw6o0R1M45WdiZ4BzpbwhaEe5mA0DZVn2Kkz0mtmim6M5X1N9WrVfYS5r5+OLXw1tBEBzA5pbNETtEa7Vu1F0rkk1hfMxv1jsWEhXk74gNhgUxGe5b6EHVfkenp/rPtGodWV1Xl5Hun1vh7T3Rp/AuZcPih+5uAn8J0YfL/KrGrUwseE9/Is6r4WL0WTFSDcFAFAFAQWN5hC3Gt27bXMo8zKQMp7CTqRVZqeJ1VT8Pq/Z2NMrknhblf4bhmuWM1y7e8TqS7mNdgAdvaufeptmnLnfzIyzjdnvDTat51JLBmmWEydSSZ9T71DjdFt87zk9isLY4w2JZHbJcZLZJJVQBmPSNPL6xGwrbTxCyqLhGWF2Mk2ns9hE3mBlLt5f/AKrHX5mK1/1HUJ+jJnm67kRiMcbl4XHuyE0zXGG2u23et1ttt0f9TdmhzzPOenmP8VzHh3AAuA3B94dfppWuym1xTcXsZ+PX5jThXEr2aAZHVojb8v8AzrCaVazF4ZjCcm8E7ctobRL5Cx1n7RPXYbUWOTd7s3bFKtOj4kFLbpAaZiNjrEyPlXT/AKejKOpinJPr9is4jCKolJY+b8yx8Huhbj5iAGRdToBlaBrtqbgH0rb+tdNKyNU4rO7XzWf4JX6WtS8SD9j/AI/sWTD4K44JUCBMFjEkdoB06T3FcppOA3aipW8yWeh1E9SoyxgZcR4Tdu2Syr50eQpPmMaMNJEkTAnU5TIq/wCB8N1Gg1Ctcljo1v0/Nyu4moarTuvG/Ve9FXxLwjGdMpM/Ku81m+nn7n9j59UsWJe3+SvX2V3VCqsIzMxMBFGpYwNABr67V8309Umsp4OkhB2zUEhviMTbvSqeQnyoCI8oJIzHu2p9JA6VtkpQfsX1M9RKElyV9F9xHFcKyJmzagSf9KxhepSxg1qU64+iyyfDS+oxTAumQhVIuESwgnQHTyuAe/mqdppOM47rHf8AgmaZwSSUuvVGzqwjerlFiU3H8m2rty9fuHObj6A5hAgKACrdSAZ7e+m27V6t1xros5FHyxu8vr8+h5GEE25LI05h5PsJabIiAkNlIBWHCkj70BdDptoKiLXazSWV2O6Uo5UZJ4ezfbbqZ+HCaa5cPsMfg+PPiTP3bYjru+vp/P5Cup4/1h8f4Imn7j74t4NrtvDqsT4jbmPu1xuvmlFLuatdFyikvMy3inCmsMVcgEGInU/SRp71WKW/K1v3Kqdbg8MTt8PZkzgiO09B+VYu2Klynig2sod4LDXbUXbZXMBIBEx1GjCCfQ0V8Yzx3Rs5J1vKHON5svXgFvLZZQZ0tKDm6sDGhPXvNSbrp2Rceh7LUyntJL5CfAhhXvr4+e2hb7usdohT1gbda0x2kud+j38zGrw3L09jQuCYDhlvELcsX3RwR5W8qmQRGqDf3qXU9Lzpxm9umf8AKLKuNCnmL3NBU1bInnVegKARxbMEYoJaDlHcxoPrWM88rwePpsUzCBf2aLejAeedGkfan13rhrcuMs+t3IUTiyXNshJAWSY6ydvprUWHO68R7GQ2u2GABIidp/WtThKOHIFR4jxW5ZVhOpaNeh1mrWnTwtkn2RAstlBYE8FzOIZLwYbgEakDsays0G/NWIanbEiIxwa6xZBce2pALBCAJ6aTBPrU+mtxh0I8k5brdCSXwjA+HlG+oJMdxMD6UlByW7MU8PoWngHNtu3COgKk7sB5Z9ROlQp6WSy1hkurUpbMtyXgbWXOoMGJXb2O3rsarozSjhk4pWGwzriBmYGMw0QgxB3MkRsdq6vgFkJamKiu3n7Cr4jKPgSil9faSLWv3qNqQfKyggZlEtBJ0gHzd4UxV9+oEvA5s4fZ+T/ytjz9O2PxXD4lvTjPgQMguMqnJDENDHMQ0KVAJWQxjt6nluE8QnKnklW9u/b6tdPZk6y6n0s5I3EcXvQWTP4hk6raAXNlDBTqw0AjU6qsmKmU3at6hOxx8PO6WW8e/bc1WQXhvk9bG2fMgcYCbT5MpJQ5cxIU6dSNY9q7LVv/AMeb9j+x88oS8dKfnv5lO/ZsTBtgYcC5lusc1xjlk5FPlGhPnidYUk7VxErKKoZed/cdfGNdNeVn0vng8vcNxIsXAbljKrLdMI5I1yGJeIh5P90UpvosfKk/jgUV1yjKtZw99yMsYe9ctJcF+2AVBIy/ZJ1jVoPy19Kym6oTcXF/Mj3VVVdYv5j7heBuwW/agpJy6W0+nnnWtF11a9Hw8/FmELKu0fqbt8P7DJgLIe4bh8xzEAbu2kKAIFW+kkpUxcVheRa1PMFgMazG60EhZjRiNtzoNdZ0J0j1gUPE+IzV3JXJrl+rLCmlOOWuonfbMMrGZnTQTO5gRJ9agX8Tvu5W9uXfbzRtjTGI25C4YtpsQ1vS2WW0AVg5rRcMcxkkeZRvEo5EZq7aGr1GpohPUPMuudujw102X4n0K5whCTURj8W8T4dmyRE5yBPtVbxKvnjFds/wQNfLlimZNjMX4gEqAw3I6j2qshXyZS6FXiVnRZCxj3Rcqx9J/wBKOuMnlkmuiyDWVsxbC44+VGMJqCRode56Ce0UnBbyXUystcZekt/PH2EXwkuVtEMOmor3najmWxDlvIDgbgggE/3df0p4kfM85WjxWuIxHmDN8yaPkkvYeekmbnyFhnXCIbmcM2uVzOUbCB0BGsetXGhrcKt+/wCbF/pk1WubqWSphvCgPDQFRYqbuKOWRn6dcqgEfxAzXIa9xeosfu+xEl6zG/Crurx2kKNv62qt00vWMRS+ni21edFUk/3oH+VZzj40FJfjBmPGMeLt45UzhTPlO+kAnQ1Y6anw6/SeMlbbZzy2Qha4haFxXuYbxCDLIWKg+8fzFSaYuD3eUe1ckp+kkveLXeOpbueJglv2J8xTxPID2AGpHv3qTKXeDwbmq4vmrnj89wLxFsXna+rXboACPnUBR0UqbbSN9oOp1rXZbCO9m7ZvzW9rfSfu3I3E2QD5wAeoQg//AGmCK1weVmP1ItlVLfoyx7xdOOXU8qXGK9MwitctLXLeUVk8l4kFtLK9/wCMkuW+KsXKNqXBE9wCG1+YFWvBa+TWRcemGQdVY3TJPuWSxaLvbEGPEUzGgyHPExE6bf2hV1+o9XGjQ2LO7WF8djLgOknZqY249FDzHZvEbLE7kNPm0WCDrpAI2PbSIrleFuMtLD8xu9jtLV6QwbF3M2XLbBG5zlgumkjKsnbSdj0kTe6TQvUbrZFVr+JQ0iw95PohvjViy43Att/ymuhthy6eUfJfwcdXLxdSpNdZfdlR8S7euvdtjLmOkHRVAAVfkABXBXygtpHS6/mduEtkh7hbN0BzcaVdHR1nWGUiR0kGD8q1VXVxsSSNWlnKuxSfxI7hPFFXDWVCyRbUGdBMVlqKG75Sb7mOosXiSQ1tIWYAbk6Vk5Y3ZExk+gORh/0GwJJhSJPUh2n86udHvTE6DT/7SJTEYFGkxr3BI+sb/OvbdLTZlyisvvjckxnJdGQhthSwBBgkEj+vy6VxWupdNzrzlIsanzRyx7y5xFLquqGfDcrvMzrI9JJH+Gut4ZLOnin1WxD1FbjPfvuV74q4oW7NklA0uRP4QV1I9ela+J1ucYpPG/zKvXS5YLYyTG2rYg22mfu9vrrVbBzfrohae3klyxezGk1sJlusqa5U/ijyhXy8HDeW2OsNetgQ6SejAwf1rGSl/wAWaItLqKWrtlTIFwmepA/Q15JWPq0bq6nJc0Vsaf8ADfitm/8AuzZUXUBIfKskA7ExMgEa9f1naBxz4clv2fmv8Fho7Yz2xuaEBVuTz2gCgG3ErrJauMsZlRiJ7gEitV03CuUl2TZjJtJtFVVvCS1P2Y8w6kkTPrrNcROxxxKXfqRER9oy8A5Qxj2BP+VQoPM9tsno5xvCS9p7YueVp0HUdifap1cJV7wZhNKSwMuD8ppYGjeY7+3pWd3PdjmePYYVUxr6CvEsDh7Re6YLkBRPTT9axl6K5Iv4eRk4xzlkIvw/W6UDYi1buOJyA5jHsDv7ae9XtOmltGU1ny7mpaPdPmwx7/s7hOCzYbFYtVvABmLEodRpAiIj3+VTf6dXJem8slw0kIrfd+ZCXuGcDY6cTC+zA/qKyWhS/wCX0Rs8FP1t/gQF+5gbdtnTG2nIJhCqksAf7o3HqKrHTqHNp17Z65+pGnRHlbUNxvy1xK1cxaLbIzPKqqyZYjYCKteGVyp1EZT6LuVV+jvnBqMTaOB2FWyLV+0Q2ZnJg6HoxI2IU5c6kr5YzTpU7Vct7lzLKfmXmiq8CmMFs19+5zxHhAOULF4KGcggMQBoCrD706ARrDa6a89dwVVqU9LJwl5Z293n9SxjqM4U1krWJw9tEGRQmVshAMq5ObzoI9FDDozHTTM3S8G1c51RjJPy36prqc7xzQw5XdHqvqhszwJ0MawdjHerjVvFE2vJ/Y5rTtxti/Jr7lGxaNbd1t5ltk5h7HpPpt8q4Pl8RKXLv7jqtbbGyCnF+w5TGMqkIgGhkwSTp714tO5STkmQK7MSSRF8IUmykAmEB+UVI1FcvEbSJmuqj4i5e/X3krhvJbNyYZtF7gTqYqLOqXNytPC67GidEq20nk3H4eNPD8Oe4Y//AJGq603+1Et9K81RLE1bmbygtwFXLnxLiJcZnNtCQpzTvMn7MSNpB0iAON1WtXjScIrq8P4/jLeuyXIk8ZS8iV4fhlsBVtKFC6ADt1Ht/kOwqPTxC2q3xU/euzMLIc63IX4lcYsi1aF61edWzGUQsFIjykrsdZEjUa10WqctVVXZRJLfuyl1dSa5ZGOX+IJmOS3eC9Jtt/lXi08kvSks+8rq9Bzvrt8xJuIqBJW4ANybbAD8q9Wmk9k18zx8Pmtk0PYqM1jYzloeRZ9b2I8oQ51SreWjpFJIAEz0702XU3zsulDlccL3GkfDzE4bCPcN24EZgqrOpMkk7DQaLrW3QXQUpTnt2Ru0brrzl4NRsYhXEowYHqCD+lXcZqSyizTT6CtZHoUBVOMcWNx3tglbSHK0DzOw3A7KNiesH585xTiG7pj07+b9xGssbeERmJVnm5lhYjftpXO2KU/TxsYEBx4X8k2N+sb1t0ng82LDRf4mPQK6vHcVZYhiS0eX07mYmrNaeieJR2Iiuti8MY3+P4ksS11w36VuWmq/6jNkukl8z29xssmrHxPxH/WvFpVGWcbGcoXcvTInw++k5muOr5hDDXTSs5RksKK2NUYtPLyma1yXiFfH49kfxB4WDGY7sRbuAkjoZ3FdBTOMoJxeS+hJOKaLrW0yKnzHfti6FViSTNxB07NPQnaOsz783xnw4tNS37oj2tc2x3Y5ZtXkV2a4hJJGRgIE6bqelZ8P4fCypWOTTfk/aFUprLIfC8PwTF82Iv22VyhzOATCqZHk219jlJ6VY/06GMc8vn/g8/ax82JW+XOGl4XG3pdsoAvDVjJgeTf7Ridgx6GNv7OP/Z/P/Bj+zj/2fzFOMfDzD2rNy74+IlFZhnuLlnc5vJMTqdaws0/LByjJ5x5muehg11b+JT+N4JLN027NzxLcAqwMyCJ3BINdPwmPLpll8273KDX1Ku5xid8O4ZnZQ2xYAx2nX8przius/baWyyPVLb3m/h2i8W6Kl0/gn7nK1uPKzA+sH8Pp6MfduwArg6/1XrE/Sw/x/wB/odS+CaV9Fj8X58SFx3L9y0s5RlA3TYAA/d3AEV0/Dv1NptQ1Ca5W/wC+xSa3gdkczg8kZhsG91xaTLnY5Rn0X/Ee1XnEY82lmvYU2khm+MZeZrnBMPcwuCt2rJTEPaUzDZc0ktpo2usCd4rl8yhXivdo61JQjiHYjMZzBxBsyLw1oIjObogfLJWmVt8q3mGGavGtT9T6nuEOLgBsLlAHS5m/7grmLOG39YwfyX9ydHW294fX/ApdF8HMLDmNIHX6/wBamsocO1HI4ut+/KEtZZnKiQXN2Ga7ZDX0vWUtmSQQBLQonpuY+dbKtPrNPFrk9Eh6y52xzJcuPcZ/c/Yg+Vr4T3f8zrUmP7px5lDPwIlTkt4x+gnxLh+GZHW1i7DSpGXxVJOh26/rW3T2Xqac6mvgSYeInv8AQODYOzetKxxVpT4YdlzqxUZQSWAjLHWdq81LthY0q29/I12V3yl6Mtjt8FhumPwx93Uf96talf3pkRXpLc82dxxw615Lhw7LfYEAlPMB6eUn1NYW55krVyr27GE67Yr0stkdizczy4IbppG3at1fLy4j0IsubO5Ocncc/Zb3itbuXIkGGOxHUQdt62V2KqaksfY36a7wpZaybNy7xtMXaF1JGsEHcHf9CKudPero5RdVWqyPMiVrebCj46xcwpu5lBt3HJFyRu7Eww3nWO2k1ynENHdXKdiWUyHKLg3noAxQKhLY8pgEnWCT9KqfE25IrY8OcfhkRQAZedfaD06VhdXCCwuoyL2civbe2gJZSCpAjQbknUQetWej1EaZZSymunt/g9i8PJVuK8neLiVdjkW7dCuEAEZmjyzMekzW/T6iVlyhOOE327EWemUp5fdk7/7KMJ/22J/it/8AhVffsoElaCv2/nwOH5C4eji2z3AY65CPYsU0OlRZaalWKt2Pme6WV0+RvjpcLKbEuC8hYQX7j2MRi0Y5To1sAhRAK/uyf0Oor2mWm1KdcJN8nfp1/MG6dGEuYs+OwV6zh7ps3rt1wpyLcKmW6AtkzfnUidbqql6b6extGtpxj1KBxHmdbdzwrlh7SA6OdST1Ljcd+prmLdG7o5hLL756/M0xXP6pcuC8wotm2FhwSfMG0An2NSdLxR6SuNEob+/Hf3MzjPlWGiFxXNOHF58uBzFCQ1xjlXaJnKemxPQ+tWf9W2T5Vv8A/bf7Gl6zDaUehHHn3CoITBJ9oHy3I1WYM+H0zN9T3ratfN9YfX/BqfEV/wBfr/gn+P8AN9m5YuWSAGuW487oqnMIMByHYDoSoDdDWV+pbqait2iZZKThsuvTt9zP+H4MBsoXKAdpBgz3BI/Oui4O5LRR5uuWc/qIylqW59di2cItDONvKCdxMxtG8AGZ9R2Nc7+qNb/p/t49Xhvy9m50XCdPh+I/gTSMCJG1cPKLTwy+TGXF9Uyj7x19hr+sD5mr79N6bxdYptbR3+PRFfxKzloaXfYqV3DfvV0GpjWY29CDXf8AFLMaC1vfY4zw148feW7lNAt+zqskNqumbyMfn3+U1854VOf72KWcb5XwZfU7NElhuBYy2/7vEAKzDOdCVXMTlQNbI0BMGRuZGxHZEsf8qpjMpOMYEn7K+WRDNvkRRqMpGp0jQEEkCeoCvc/YNr2BvW1IBbJEzGl1D0B7VD19irolJ/m5qvjzVtYPl7nbBGzi2Rtwq/mOlecOsVlCkvb9zHTx5a0jV+RuSLGFZMVZvtdL2iJgBTmynMsajQRBJ3rluKcWttUtPOHLh/HbzLujTxjiaeSVucKyPebDGzb8VvEujIP3gylSGJBiSG9BLGJJJ2Ua2nwq46quUnF7PPueyXXbG/X2mmyi3mlKqSSa6Y7+eTOueOTLdnCWbuEtFzlL3riszgLlEGCfsySZj7pq40XEnbqbIWPlWcRT69/m+hqso5K4tbvue/CviotJdQoxzODI6DLWnjmndrjJPGMlVqbVBpF1x/FMOjB2WT0MTrHbv0mqOrT3yjyp4Is7a4vLR1Z4rYgvbUlj00Bn5nSktPdlRm8IK2vGYojMBzFctYgeFKGfYd4ZeoqypjOlc8ZdPkzTG+UZ7G1YHE+JbS5GXOoaD0kTFdLXPmipY6l3F5WWQHMVwNfRLpyoq5lkaO3Ug+g07iT3FUHGpyc4wltHr72aLXl4C8AgzIgYEaxpp39aqZYgsxWTUQvEsRmJdVkwNCf51DnKNlmeiD2WxXxzWBcVADbJOVmfTIOsevr61OhoZRi5ZzttgivVLKjjB1heZziMdh7ZH7sX7eSD1zDU96stFRKNkJN79zOtzsmmlsmahxvEOiKUJHmAJABgQe4I3gfOrbieoso00rK+qx90i4qipSSZX7hLEljmLakmNdANgI2A+lcFqdXbqbPEl19hYwgorCOSoO/9f1p9K11X3VZ8OTWfLY9cU+pKXrpbAOttstxbeWTPlbKNdNx6iu9eornonOL5kl17vC7+0qb4tZTKBgP2OzdY4weM0aHztcZvwqA0R32/Wq3Q3QlFuyO3517fMg1S6p9CK4xZQNnwlq9hQdTmfQ+yAH9aysu09j5Us/X6mU7oRW/58SFx3E7rjK7hwOx391bWaV01w9KKwyLY6bI7Tx7DrheLtIRmSCD9oax667fKvJqzOYP6EeiSjNJLLLLg+E4O+Q4ltczeckt3zSSST3qunqtTVLFhMsqjOWZ5yCYQWbzoEKCcwUmcobUCvoPBJuegjJ+b+5WyXLe17i04C4XseGyoyyxAuJmAOqypnff11Nc3xTi7o1Uq3FNL27nUaPT81EWnuSGL8NirWxcRohkMZNSupJnUAEDIR9rXpFdrbeHTpbrXpdsLHz7EqqNqlv0I3GHVj2hf5mPqP4au/wBLUcundn/Z/Rf5yV3FJ5mo+RUuN3SNVEt0Hc10evSejsT6YOf2d0U/MQwPDLgi9iLhDD7CKYI0jp6ae07187lqlF8lC+JbSnGMcQ2+5xxCxi5B8a8obYMzr/D3qVDUzhH0sr5lfNWp5y/qP8Dy3i2jPibig7Q7a+kkxNaZcSl/xy/jsSoq9rDlgg+LXr9i4VGJun/G0gfWpFOpndDmeV8SLfZYny83QsfIl92DO+J8SN7LsZBB0YSf6+VRddZLbPb29TdpZN5zL4GcfE7F224szuha2PCzKDlLAKJEjadRNXnDMz0icdm84LSnHLuazw3F2buCtmyvgW7qZLKuAhkg5YAJ7SI3ifWuRuqur1jdj53HeTXl3LyMouvbbPQsOMxllERzb+w+f7A/dKBqpyyW3OomM2bpXT/1bSyxGn0pdljH1eMfiK9aez/lsjE/i1zS96+LVshbZtJ4mUg+I8kmcummixv5BMbCxqULcW8u623W5rshOr0JbFf5UPkf+8P0qLr+sSn4hFvDJuq/JX1VOx4R6uhnqKZJtWgfN6b2RcPh9y+cXiPEuf8AVoczf2uw+e3yNbaKVbNQ7Lr/AGMNLR4k+Z9EbaF9KvMIuRHG4JLq5XEj8we4PQ+ta7aYWwcJrKZ5KKl1K1f5bxAMJfBt9AwM+2hj56e1Uc+B9oz2+JHdMs9RhhbyO6KiFXU+cNuNNQe5/wBO9UcqnCcY8uH3NaZDc58KF8O1tAXUgAjST1E/X6Vtq1HJa9/R6Gi+rnjt1ITgXLOIs4zDM6rAvWyYYEgZhuKtNNqqndGOd8mmmiyNkW/M03mC2PEU5pkfZP3Y6jtMx309NMf1In4cHz+zHn7fh/J0ml6vYjrAV3UNJSDIQznO2TTXrOn4SOsGt4Fpq5ahq1bpZSa7+Zt1Emo7DjF2sKl1kfPlMCQWyoxDA+adyAqhZJlwI1NdK6NDG7kaXM1092+yI3NY4+wdY3CG1w+4rND+GS79cxAk9fb5Ctl9MKtLKEI7JPYjXzzFtmb8KxFhCxLIWn7Ugk+gnWZ6Vy2ohdNYSwvoVsLYrqxhjOHXcS7O7wg2A1PooG0+vrW+u6umKjFbmiVcrG5N7CVvldgsvOgkhSNPT1PtWT10W8RMf20kssl+HcJwL21AGe5uwknKO/Ya1quvvguZ7bkqjkj6j3I/mfhtrDur4ZmtTpGpB0+o69/at2m1DvzGayvqb7NTGOFYso5THXSwa/q8AT3WPKfWRGtfQOCVxWiSj5v7lJrJqGpyumEWvh3GAEVSuwAlSNYG5Bj9a5XiH6XvndKyuaeW3vlHS6Xi1XIlJY9xK4fE5wCqmD1JGnymZnSuWv0rok67HiS7YZcQtU0pR6EFi72UuJ++Z9NfU9o/Kvo3AoJ6OEl3XyOa4lZi5p9iDt4qbyHoDU/jEP8A+davYUVdvNqI+80XlPD4e1Z/aGuKzuDmc6ZQN1E6gDqesdorluH001V86eWzptNWscy3bIXm/m7B37ZtWS966GBU21kKZ/EYGokb17rp1WV8rfxM764uOJPBE4W9j2Qh0tW7QMmZL7SCCCR/Rrnpx08YYi2/sR58qi1F7jdeVL2IXxRYLBj9qQpPrqQSKmU6fU8uYR2If7aVnpYInFcMxOHuZEs3LQ/GUMEwSfNEaCtk9PLlzdE0uuyDxFYIbAcDsYjE3zjmXyhGJ8QqyhSuYtpk8Ng28g+WB1iQ9TZVRH9uuue23fHtzn4eZecOrU6/Tf5kkeEpetMQmMS5ZIZLdlyYtoTC5POTmC6DtPWrf+kV3QjOWIyeG8YznuvbuRp8VlVOUVBtLp5e8m+PYm9ew72yyIMu4ViYBBEjNroII6z8q0Ufpmqi13KbfwMqP1LJSj/p/Xv5/Aq+GODwdw3L923dYobZQDMCjA7pJJ1iZOwrdrtA/wBu41z9LKa7d+hKXFbNXqFOdXLHGH1e/wAcEaL1m7evvhUItlhACgDbTKqouUZcogyZDSzTNVl0JwrgrHvj86sruKODksId2cDcbZSPU6frUSU4x6sg1XTgsQWPuL3OEXB+E/P/ADrGN8GLZWzeWzc+TuE/s+GRSIc+ZvQxoPkIH1q80VPh1rPV7suKK/DgkTtSzcFAFAR/E+GC8B5mQiQGSJgxI1BEGB9Ki6nSV3pKXYwnBSIPF8BvgZLeRkBJBZiGPv5SJA09Y6VSX8Em3iprl69zS6pdhnjsSy4nDoyFWNxNCQdM410MR071ohprK9XWrO3t6mtvlmostHFeHi4sgDOIgkldjMEjpvoZGtdFq9LDUVuMks9m10fmT4ScWVK3aIUoMpykyDOoOo3UHWZkrqO+9cRxCvwdS1Y3nC3XuXTL/ksKpc0dh7w/hb3hOVFQEgGc0xoSFgdZXWNj03stBway1K2VjSe/ta9/bJqsvS9FImeYMNODu2x5v3eUTrOka966TVvl0837CuuWYNIxfinAmw4z4hIzGBk0A9feqCNzk+WH1KSdXJvInOXcUrIfNIB0J0JI3P6VWayuSlnG5K0800R3FuY1ZblsBl1gEdR/Wo9qlafQuEozZqt1HMnEdYPmrD2bItWkOsZzGp11JPXSsp6a6zmUmj2OohCKSRFYnFjFXPM6JbVvvk5j6AKCT1+tSNPp/Ch13+hg2rpbvCJPFcu3Uti4q/ujok+UsYmFU66wY7n3rsOE66vT6SMbc9X2NV/Db7p5huvkOMDy9i2QXLSB0IkEOpjvImQQdCIkEERVhLidDjlJ/nxMaeG6mMknsvf0GqjEJcFjxGDspunK5CgayxM+UafpXF6mHj2uySWWd7p/2lUIwx0X53OeDcExOKttcsAsu5khQSfVtSY1JnqPQVZcN1ltEnGCzFPf/BV8Sq0eujs2pJbYW3u9vvGr4W4l0Wwme6N7ay2XWPOUnKDVvreJae/Tzr33WOjOWo4XdXZGVi2XtNC4NyJInHuL2xW0krZT/CIzn1aqenSxgjpE8LC2RaxwqwEFsWbYQbIEUKPYRAqRKqEliSyYtJ9RG3wKwGzeHJ3gksNNvKSR+VR4aDTwlzKCyY+HHyJICpmDMTxFgOrKwkMCp6aEQdqxlFSWGGs7M+XPjHgxh+JXLVosE8O3IJmfLOvzrCmmNUFCPQxhFQWEJfDDD22vXGcAuqgpPSSQxA+gnpPrVho0nPcreKzmq1y9G9zSqsjnjFOZ7VtcVeW1GQOYA2GgkD0mapbElJpdDr9NKcqoufXBY/h7h8RcDrh0dznEhVkbfeOwHuaq9dT4sorGSLrYzlKKgjR0+HGPvANce0h/CzEkfwqR+daq+HyittiOtDbLdstPLXw5Sw63b903mQyqxCK3eCSSR02HpUqrRxg+Z7slU6JQfNJ5Ze6mE4KAKAKAKAKAZ3OGW2ui8VBuKMoY9Brt06nX1rU6YOam1ujFwWebuN+N4wooVDDNpP4R1Pv0HvPSoXFNa9LRmPrPZe/z+BuqhzS3KLc4zYBgloVoUZQQdVJI02JWNTqJ6E1Rwv18YJSxL/8AXbfPzLFaLm3X3Rb+TcWtzDKyiPMwgxpBgaLoPKB/ruel09nNVFye/fsiBqKnVY4MkeMv+4ua/dNauIS/8azD7MjTfospuOxNu5hWLkHQhS2hkenv+lcnzPCz1XzIUsSie8A4Jcd7DPbQ2QM+YEENKmBl0I1IJ06VbaHh01crZPMepnXVJuOVsWPjPKeExMm7ZXMY86+VtNvMN/nNX86YT6o32aeufrIoGL+Fd0XD4dxWtfdzHK49G8pB9xHsKr7dFYv9vHxK+XD3nZ7E1wL4ci0VN11MEEhRObXYsY0+VY18OlKSlZL4Lob6tEovLZfmtAiCAR6iatsE8Z8XzJh7xsiLgtuy5Vk58pggZWkzH3W9jtTAITAcRxDNbQ4TTyC5dcMpKkakL4QBOY6jQAGe4DlQyWe3aAEAADsBFEkgeW7CrOVQJ3gAT70wDsV6D2gCgCgCgPmf42YJ73GriWlLsbVvQDslexi5PCMZzjBZk8IW5E5cfDg3LqrmcQBHmtwe/r6fhG9WGmpcfSkUfEdXCxckH0+TLY6mVIMRM+um311+XrUpp5RVppRfn2Mj56wht4y5IADw6x1BETp6g1VaiOLGdPoZ89Ed/YbB/wCjaP8AouK/4y/8laSWbFQBQBQBQBQBQBQBQBQDfG4gW1DRMui/xuqT8s0/KvMAaWOIYfEgJo+ZS2Vl3AIB3EGCRt3ryUVJYaPGsje5ythycypkMR5IH8v6iq+/henuxlYx5bGDqjnIrd4OQmW25B2BcZoHsMv61qnwmHLywk179/7Hjq22Ylwjl23aLM/7x23ZgNuwGsD86k6XQ10LzftEKVHd7smUQAQAAOw0qakkbTqvQFAFAFAMeOY3wMNevASbVp7kd8qFo3HasZPCyCj8f58v2Uz20tEFVYZg2oYjs1Q/3UvIkulcuS4cq8SfE4SzfuBQ1xcxCyANTtJJ29al1y5opkdktWZ4FAFAFAFAFAUnieC4Xex1zx0AxKjK1w3Gt6BLRAkONxdUDvkf8Neptbo8lFSWGsiv+x+FXGUB0YmAMuKfUmIELd1JnTvWTtm+5qjp6l0ivkST8nYMjKbTRp/724Dp6h5r12zfc8WlpTyor5DG/wDDXhjnM+FDnu1y4x+pesG2+pujFRWEsEvy/wAt4bBKy4W0LSuczAEmSBE+YnpXh6S1AFAFAFAFAFAFAFAFAJYnDrcXK6hlkGD3UhgfcEA/KgEMLwuzbbNbtIjREqoBjTSR00H0FAPKAKAKAKAKAKAKAKAhuc/934z/AOWvf/qasLPVZ6jJualjDW1P3bNoT31FVZOf+2aj8Pf93YX/AIY/U1ZU+oiC+pYa2ngUAUAUAUAUBF47l7D3izPblm3YEgn7MTBggZRoZGm2pkBpgOUrFtw5zu6kFWdz5SJM6RMkkmZkn1MgT9AFAFAFAFAFAFAFAFAFAFAFAFAFAFAFAFAFAFAFAFAFAQXPbxw7Fkf/AA9wfVSP51hZ6rPV1Mv52MWsvRUQD+IVVE6X+2zS/h7/ALuwv/DH6mrOn1EQX1LFW08CgCgCgCgCgCgCgCgCgCgCgCgCgCgCgCgCgCgCgCgCgCgCgCgCgCgCgCgCgK78Qmjh2K9bZX+Ihf51rt2gz1dTNufxCR1yqD/HVWTZeoahyR/u/Cf8C3/yCrSr1EQn1Juth4FAFAFAFAFAFAFAFAFAFAFAFAFAFAFAFAFAFAFAFAFAFAFAFAFAFAFAFAFAVD4qOP8AZ7p1uXLSL6nxVb9FNaNR6h7HqZ98QXiR3yj9T/Kq4mz9Q074e3M3DsKZmLYX+ElY+UR8qs6XmCIT6liraeBQBQBQBQBQBQBQBQBQBQBQBQBQBQBQBQBQBQBQBQBQBQBQHFy6F3n5An9KAZXuKAbKx+UfrQDW5xluige+v+VAIPxS4eoHsB/OgErnErvQk/QUAwx3EMVl/dCW/tXCo/IH6RXjz2BAWsLjC/i37aXbonITeIRAfwr4Zgx94kn2BiollNs+ptjOMSE4vyxjsQ2Z/BGsgBz/APz0rX+2sPZW8xM8sWOJYRBaBstaBJA8RgVkyYOWIkkxHWpFULILG2DW8Mt1riV3qYPyP8qkGIunE7vefkP5UAovErp2AP8AhoBVeIXv+zn/AAt/nQD7C4lm0ZGX9KAdUAUAUAUAUAUAUAUAUAUAUAUAUAUAUAUAUAUAUAUB4aA5agPcg7D6UBwcOh3RfoKA8/ZE/Av8IoA/ZE/Av8IoA/ZE/Av8IoDpbCjZV+goD3KBsKA9oD2gPaAKAKAKAKAKAKAK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652" name="AutoShape 4" descr="data:image/jpeg;base64,/9j/4AAQSkZJRgABAQAAAQABAAD/2wCEAAkGBxQSEhUUEhQVFhQXGR4bGBgYFhkcGxoeHx0ZHh4hGyAfHCggHR4lHCEYITEhJSsrLi4uHR8zODMtNygtLisBCgoKDg0OGxAQGzQkICQsLDQ3NDQsLCw0Ly8sLCw0LDQsLCwsLCwsLCwsLCwsLCwsLCwsLCwsLCwsLCwsLCwsLP/AABEIAMcA/gMBEQACEQEDEQH/xAAbAAABBQEBAAAAAAAAAAAAAAAAAwQFBgcCAf/EAEYQAAIBAgQEBAMECQEGBAcAAAECEQADBBIhMQUiQVEGE2FxMoGRB0KhsRQjUmJygpLB0TMWJENTssKi4eLwFRdEg9LT8f/EABoBAAIDAQEAAAAAAAAAAAAAAAAEAgMFAQb/xAA3EQABAwIEAwUHBAICAwAAAAABAAIDBBEFEiExE0FRFCJhcaEjMoGRsdHwFULB4VLxNHIkM2L/2gAMAwEAAhEDEQA/ANxoQihCKEIoQihCKEIoQihCKEKO4rxmzhx+tcAkaL1PyGtUyzsiF3FRc8N3WYY/xDiLrlzddeyozKq+gg/ia81NXTSOvmt5JVz3E7pjxHi1y6R510sdIDN+Q2n1iq5J5pdXElcJLt1McF8V3sOjL/qAxlzknJ7dYjpTNPiMkTSDqpNkLdFL8H8dPnC4hUyE/GoIK+41kU3T4qXPDZBuptmN9Vfga20whmihCpHi3xdli3hXUn7zrBj0HSfWseuxDJ3Yjr1VEkvIKrW/EOKCsovOQ28mSP4TuPlWYK+cAjNuqc56pHBcYv2nDrdeQZILsQ3ownWoR1kzHXDigOI5qyXvtAuZuSygX94kk/Tb8a0XYwb6N0VnHKt3h/jaYu3nUEEaMp6GPxHrWrTVDZ2Zmq5jw4KVphTRQhFCEUIRQhFCEUIRQhFCEUIRQhFCEUIRQhFCEUIRQhFCEUISGMxSWkL3GCqu5NQe9rG5nHRcJtqVj3GMX51+5ckkMxyzpy/dHppXk6mXiylwN0k43ddO+EcHzqLl0NlY/q7YMF+ssdIWATGmgk7xW5RYdHDHxqgX8PzmogOe/Izf6Kx2sAUWFtWFX9gCB9cv/b8+tPDEmjQN0TRwxxF8+qisdwO1cXNYC2rusJoqsQSCCo0Gs8y+h5hvKpoIKtmZuh6/dIkvjcWvVesWszhXPl82Vi33NYMx2ryZp3Mm4b9LFXALasIVyLlOZcogzMiNDNetbawsnRsqj9onFFFsWFbnJDMon4ddztqY0rLxSdoj4YOpVUztLKgWrbMwVRLMYUdz/YRJJ6AGsWmp31EgjYlSQrRY4FZs2y98C6RvmErOkBVOm+xOvqK9hTYfBTNva56nf4dFTnc92Vmij8aLdzRbFq2NgQgz/wBSxHsJ/wAdmcyQWLQR4i6djpiPecVDvaZPi1ExmHrMA+4Bg+hHQFvO1+HiMcSP3eY6f0oSMylXz7NEAS6cwkkDJIkATqR0mfwprCW2YTfcq2HmrsK11evaEIoQihCKEIoQihCKEIoQihCKEIoQihCKEIoQihCKEIoQg0IVK+0u4wt2gPgLGfcDT+9ZGLE8MAbXVE2wVI4dhfNu27Z1VjLfwgSfrov81I4VTiaoF9hqlnGwJVkwnECz22DK3KxYEgeWrPbCkhVJDQGEEwIbXQ1vVkmcWJ5p+jiDDe3JP8fxS0LbTdyE5guUpnJUkHIGkHbrpWeyNxOgun3Pa0amyirOID35syyh1zOylSzFQriCF1W3F3NHUgaExo0pexwYRr/Cz6trHxl19P5TTxbg8txbo2ucrfxKOU+5WR/IKUx2AZRKPIrNhd3bKw/ZpdfLeX7gII/iIMj6ZTS+EudkcOSdhJ1VHxNws7M3xEkn3nWsWYkvcT1VBUt4fAtpexDCSoKIO5gMY/iJVf5TXpsFhEcBlO5VTwXEMCcWMC+JJZis68zCRp0Rc0wDE6jXqTMXT1VjrqtWCmAbYLjE8NuKDntEqJ1GVgQOsAzEelRbOw81MxOCOD4Jbov22M50SG67vDerAhDPotOxMa9jmnms6rcWuaVC8OxD23RxK3FbodiDDL66yK8cA6CoyjcG3qo3sbhbcK9aE8vaEIoQihCKEIoQihCKEIoQihCKEIoQihCKEIoQihCKEIoQihCYca4YmItNbuSAdZG4I2IqmeFsrC1yi5oIsVmfhRB+kMd4tkAxGhZfpMCk8Da0Pkss2b3fipe5wdXvksqFYkBlzwSROVWlVObMxIGpI7av1jzC7M0DVO0bRMzK4nRdcI4Vh0UIiqHTOshouZc50YqQxUjKYOnw+lZxmkBuCVpcGMixCe4iwqm2QIAczv8AeUqCe5mBJ/aNMUMh43e1ulq+McA5dLKN8XJ+on9l1I+Zy/kxpvFv+I/85rFh974J19nvGAD+jFQJllYDUnqG7mOvyrGwupv7IhaEL+SjfHPCbdi8rWz/AKssU7GdSD2JO3v8lsTp2RuzA78lGVoB0TewFHD1YmIuMZ9fMcdjsDrpsDXoKYWom26KmI+3H5yUphkvoqoqqGykZn5VJ0JPKXJYMWhTGhJnoM+Qxu7wJ/PzxW2zONCE8s3LuYTbGaADzEqu8kN5YLTppOvLsc1Qc1mW4d6KQc/NayZ8Jw4W9ehs0QDpABJZtNOgPc1sUJJZc7LHxEgODQq+mLFjFvcyB8l1jlOxkk/UEkj1rztbIIa4vtf/AEq2GwBWuYLErdRbi/CwBHzreY4OaHBPA3F0vUl1FCEUIRQhFCEUIRQhFCEUIRQhFCEUIRQhFCEUIRQhFCEUITDjXFEw1o3HkjYAbknYCqZ5mxMLnKLnBouVmPh/EKMXoAi3FcKszBlXAB/hV/pSGCzAzvAFr6rPm1ZorS75bgkwGUrPQNIgfPWPb1FamJMJaHDkmcMeA4t5ldi3dGmdPfyzP/XFY+nRbOqSxFsBUtAkkurkkyYVxcJPYEjKI0EgCANG6JhfMD0SdbIGQkdVFeMLsWkTqzj6KCZ/qy/WmsYkDaVw66LEhGpKV+z3hTNd/SCIRJA/eYiNPQAnXvWLhVO7NxTsnom63Xnj/iVm7cVEBNy3ILTy67rHU6DWuYpPG85BuETOBTbw0+fDXbQjMpaAeucZgT6Zy4/lNbWFv4tHl5i4Sjjlka/80U8t1nbNbYQBBRgZBOvMJ0Omm/WKzXxmM5XheiZIJBmYdF1mZCWuOuUjYSNR2kmSdduw0qIGbRo1UicuriucONCW0LEsZ6eh9hAPsa9HTx8OMNK8zUS8WUuCoKZrzygLNdcsojXmYkD5AivF1RNRVOy8yrwOS2Lg2C8mxbt7lVAPv1/GvSwx8Ngb0TrRYWT6rVJFCEUIRQhFCEUIRQhFCEUIRQhFCEUIRQhFCEUIRQhFCEUIVX8Z4X9IQWlMOpD82xBkb+ntWdiEfFZlG6g+POFQjwu+jAohZkYEMoJWRruNYOxHYmsinZNTzB4G30SxicNCFYb2Ke9yW7d1DkJbPbKrmgQpJBmDvlBBjfofUTVjS3uHXyVcdMQ7vBI2rwD+Stq+pVRr5l1UOn3SOQsBqYj5wYzSLm/8LUEwAtYpDCcUTCt5N7NJCk3fjEkQRcYnPMgmWGisNgK0aeqY0BjtPh9llVDHOdm3UVxrH+feLD4FGVPUfeb+Yx8lU9awsYqxNJw2bN+q41uUW5q2eAL9xLd0EEro1sExmbWQs+wq3Cy9rC13wTkLXDcaKH4j4djmW5JYyAVjc9+m9KTUJcSWnVDqfmCkcLhbuDcXLmRbZ5XzXUHL31P3Tr7Fu9OYYZaZ5Dhdp3VLqZ7m2U5dR3fN5ZKKCFKXQrNInQhhy6RBIliukDMNOrmbKMrT6f0r6KLgnM7mvLlpluKyWWmCGLMGJEnZyx2K7MRo403y1UsvBJJN7+atq42zgAaWTTj+JuPbNq1au82jny2AC9QCRDFtRyyInXaba+uDYiItSfRZzKZ7TdwULw2xft3Ua2rK88sjLPca+mnzrzEEU7X52jZXMjfe4C1vC4kONNxuOxr1LHhwuE3YhL1NCKEIoQihCKEIoQihCKEIoQihCKEIoQihCKEIoQihC8JoQqd4r8XNZc2rGUuIzOdQJ6AdTHesqtxDhHIzdUyS20CQ8P8AGbuKH67KcpMMBBMxv0quCqfM3v8AVThcXAkpE/61ywXdSUDoEbIzSSGKnSckLpMc4kRFMDa6vKUwfFGylSlx2thsxZrQJys6zoVSWyg6QObfQ0ZVyyG4+AGJtvyZi0FSIUWmJBnXluKRA11HuZULu7jiLmeCVNokDOoB51AbmICkAknrHciKLaISN/H+aisqssXkVjmA187y2B7qYb6jTeANsUJzwQxhj1hveNfr3rp3uundOMSme0DuwMnprv8AnIqF9dV2yaXbzi6XVGa29tVkAE22VnJzKWBIYMo5Z1UTpFS0UUjZtYhEeWeFQlFRLMnmuwsbZgvl6BgJA1gkV02Qki+LysFLyuYqWW3zEGyUB5F0IN0GFUgKNjqTuoXeKbFLmYNACuwDC3EpcJQEgEw9vQkSQQpEayaIS+PBz4cvocx07TrGnYafKgWsV1Wbhh57nfl+nNH4z+FMQc1AqTphcRQhFCEUIRQhFCEUIRQhFCEUIRQhFCEUIRQhFCF4aEKkfaHxUjJZR4zSbgBExpAPUTv8qx8UqCwBjTvuqJn20Co1iyzsEtrLHYDT3J7AdT/cgHIpqZ9RIGMSxPMqycN4YtkmbrvdiCtvZZ9AJH8TkD2r0raKkpGe0dr5/Qf7UoTO93sW/n0TzFYcOvPadiNQ10C6AehKLcJPsBVTZ6Qm2cj4f0n3R1YF8oPxUHiuMXlm262SpWIFsFGTUQJ3XcFTsZBHfPq3z07tSCDseqV4z1YuE8NvXcMbyphwzhuQ2f8AUA0EkNpmI7bRTULZpIRJfXpb+1dGXOtc2S/DLNu9hrlx1tG4oJe35UZGHNDySTzAGdNRNTjOeMuvqOXRNOiex4a7Y8xzXfhjCWsVY8zy7aPmIOVF3EEEab6g+9dpDx48xKnVRcGTKNVI4Hw2bYC+e5SdVyJr6EwT9Ka4Gtz+eqXzKQxXBrNxs7oC3fv7jY1Y6MHdcBKqvi7EC09nDYf9WzsCzKdQCcoH5n5Vl1z8jmxs0J5rQoog5rpHi4H1S/i7ituzbFqy36/TUEcoG5fQjX196lVysY0MYe99PNUMpnSNc9xytHNVzDcZuG5kbFZU/wCZ5St76EAx60g2az8pk0/6rM4rr2zaKUxXiuxOTyXdARz58pMEEECO4ncUwcQhBsGk+Knx7Kaurg71tL7XcijYm5lIPUH19K0GuhLM4dYFWiUWupjg9m0Fmy+dW+95hf8AEkx7CmIstrtN13NdSFWIRQhFCEUIRQhFCEUIRQhFCEUIRQhFCEUIRQhFCEy4ziTasXbi7ojMPcA1VM/JG5w5BRcbC6xp3LEsxJYmSTuT3NePe5z3Eu3KSOqsHhnB8ubY3BmJG4tyQgB6ZyC0jppvBHoGu7FSAN99+qZpKcTSd73W+pU5fulAVtIDlUsV2EawBHUwfp61nRxmUkuK2nOyaNCbXOMeWVF62wlcxZAWA9wBmHXoYj1EzNI79puuCbqo3jmHF1MylGcliuQzmKgn6tbBU+oT9kUzTMM0bqdw5XHgVn17RYSDyTfwlxa5av2lVibdxlUrOhzECQOhEgzSdDUSMmDL6HRIxuIdZTHjrBXLDm/ZYql4ZLoG0xpPuJ16EetN4hG+I8RmgO69Fh7mS+zkF7bJx9mOI5L1udmDAe4g/kKnhL+65q5izLPa5XmthZK8oQsh8U4o38ZcKiYORQP3dPzBry1ZIZZzZekpAIabM7zUZaukKy6Q0ToJ01id4nWleIQCAvNVldJUG2zeiLVtmbKis7fsqJPuegHqSBVkFJNUG0bbpAmwuU9bgeIAnyifQPbn/qj8a0TgVSBcEfM/ZQ4reqYMDMEEFd1III+R1H96y5opYjkkFlZdWDwNjHTFIqk5XkMo2Oh1juI37U7hkrmzBvIqyInMtTFelTaacQ4nasAG66oDoJ6+wquSVkYu42UXODd1mPFPFOIvPmV2tr91UYiB6kbmvOT4hK95ymw8Eq6RxTLG8dvXABdvsYEAZgJ94iT6mqjUVM2gJNun9Lhc5yk+BeLbuHDBpuqRyhnPKR2OunpTFPiMkNw/VSbIW6FS2A8ftnAvW1CE6lSZUex3pmLF7us9tgpiY81fLbggEbHUVtA3TC6rqEUIRQhFCEx4rxa1hlDXWygmBoSSfQDWqppmRNzPNlFzg0aqFTx1hiCT5gI2Upq3sRIHzIpP9Up7b+ihxmptgPH1t3i7bNtTs2bMB/Fpp761CLFYnusRZcbMDurNe4nZQhXu21J2BYA/nWgZWA2JCtzDqlrqB1KnVWEH1BqRAIsjdY/4o4UcG7pmBGUshnWNYzDodPnXmZ6ThThl9CUo5uU2Vt4XbC+Yo2Qqg9ALVuB+J+tPYsfb26ALVwwDg36kpO0jMLwIUtmAEzlMIhEx92TMetQisGiyudubpe/fUEI+UBhALEQTtl10J2gdde1WAcwokpmbIS4pAXkW0DCwIJupoOgEg+yxTFLNknbfncJesizwuty1UF4YxNqxigbqkqjMinopDFQxHWI/vSOaOGudnHPTwus5hANytO41gBiLFy2fvDQ9juD9YrZniEsZaVoQyGN4eFnfgW81vGqhBBYOjDsQC2vsVj51g4c4x1GU+S3cRaJIA8LU69IvPJHF3wiO7GAqlj7AEmoSOytJ8FJozOAWJ4fEOpLAwxBBPXXfXpI0n1NeR4paSRuU/i9SWgQNXtm0zsqIOdjAn8z6AST6A1OkpnVEojH4F58kDU7Kc4hjBglFix/qEZnuMJOuknoWMaDZRGkQK9e97aVgjjCnS03aDnfsFBHimIknzbvvmYDvH7IMfOlO0y75lpdkg2yry9xJ7ijzeYgcrEAOvcEgcydwQT1BkAGEzhUN4cvwPMKmSiaBePTwT3gfFmw9wXUVWMEQ3rvBB0PSfesGGV1JKbjVJNJabhaxw7iaXrIvAwhBJzaZY0M+xmvTRzNewPGybDri6y/xTxEYjEu6MWTQLoRoAOh1Gs15qumEspLTcJWR1zdNuE2LNxyt28luNlzqrtpJgHWPUDvERT+GYcyX2k23Idf6VT8wFwE8veKMJh5TD2/MI6oBlPLIJeeYToTqdD6T6AzxRDKwfJSZRzSau0/OirlzjvmPNy3bXM4hrYZcoO+YAHNA1k69iJikJuHU6SNHntZOuowxuhJ08/8ASfX7JVisjfRpGVgfhadspBDexrztRSOhl4ZPkfBJDZbPwyPKt5WDAKAGBkGBEivUx2yixunm7J1U11FCEUIUT4l4x+i2TcjMxIVQdiT39IBNLVVQII86g92UXWX8Z4xcxLh7pWQIAUQBr0Ekz/5V5uaeSqcLjXlZKucXHVLYTgF54LZbQO2eSx/lERp3M9wK1YMBe4Xldbw3VJkaPFJ4rhJQEres3PSchj0kkHY6yBoddDXJcGaATHICR169L9VNuY7tPyUcdyCCCNCGBBBHQg6g1jSxvjeWyCxXVf8A7NsazJdtsSVTKVnpmzSPbSY9a3MKlc5haeSYhcdlBfaFctXb7eU2ZshR+wImIPXcgx2pWvkj7Q1zTqN1CQjNopLglybT34MXT5oHUqbaZfY5QB8qK6USzkhbNJHw4gE8mLoI+G4v/iXb6qT/AEVGndoW9FOQc1H4TjaX7zWPKvAoeYsnKCu0kEjU7d4BHemspAvdRLbAFOL/ADWr79GVgp9FU6/1ZyD1EGl83t2AciEOHsnX6KmWbZvXIQS11yVH8bE/3k/OlqgGardl5lYNrmy2yykKBvAA+gr1AFhZPBZzftCzxhezXAw/+4CD/wCItWC9vDrgepW21/EoSOn8LSRW+sRQ3i+9kwd491y/1EKfwJpSudlgcmaNuado8VmFzhrrYt34JRyQT2IJEH3A/OvNvp3CISjYqrFx/wCQSE78M4Y3HukMVZbcKwg5S5OsHeMn4mtzAYdHSfBZEhsBdN8B4fu3r90XL7OLdxQzZAC+hkTqFCwo260zUaPN9VrQP9mMosrJjeD27llLNtSiC6fhmZUOuaYO8TLEToJ1FUA66qzMb3VCTNAzqUaASp3EgEfgQYrhFkw03F04FvKF9UDAeksv5oT86z8Vjs9r+oCxZbZzbqVduNWfJ4XZRGDB3BZlMqZzMY9JgfKmKkcKiDWm+ym7SNUpiY0EnoO56D5mBWNDHxJGs6lUc174j4c36Vaw7BACERX6vmaGZx/HnhdgK9bUtEdm20AT9C4OaSCd/gpnD+BLZkNfuFliSqBV9YzAyYkaHQ7jpSBlPRP2TPivgrIl1rdxmKgsqlIBWds8wWC+gk9tYmyTMQFF3dBJTnivDms2MNnMuqi08aiQpIg9lh1B3IKzMVbjNPenD+bVgCQOc62yn/s1vtnupJyZQ0dA0x+In6UhhD3d5vJMw72WgCtxMooQihCyfxR4gfEuVmLSscijrEjMT3In2mvMV1Y6VxaPdCUkfm8k34Tgv1b4hvuaWxrqQeY6ayTyCNQc25itPDqIMp3TuNiRoeg+PVQY60jW2urBdw9oyGzMdJVc75YOaNASs6SDEiKS49S+xuTa9ifFbohgZfTfdd3sXb1zI65hkzm2VGUhjqSOUDX4og9NRNPAlGvRXcRpUHxrB5kNwTmtiSSVOezJAaQdSo5pOsSNdDWpKxtbTZt5GeFvgsGoh4MlgO6dtfzdKeG/EJw6taKrleeYDmDHQE9wO1ZtFW8McMjQqLJLaKCa0yzmBBBgyNiNwfWkHtcCbqBBVm8I48FDZJ5kkp6oT/2k5fQZO9Mk52h/wPn/AGtmhmzMyncJ3YK3CLasR5DGSDEGGUBZ3USwmIlY15gHI43N77hvsrnnYLp7sXfKuXWgqpWQFzElgQWCgfswBB16zU5M4bmYP6XGAHdRXijlslJhrhZVEmQgJUx2XIXjsbi9BSzZMgz9Pqqqp4ZGfFM/DfFP0a+rmMh5XkTCncjqI307VVRVPCludjusqG5eAOa1nCYpLqh7bBlOxFenY9rxdpunHNc02cLKieOITHYd/wCAn+W5NYteMtUx3l9Vr0JzUz2/my0EVurGVa+0J4wZ9XQfjNIYl/xz8E9h3/IHxUbg0Z+DxbktlIPqA5zfhNUsBdRWZ0VGIg8V6rPAOIrYTEOQTAtwADrPmADQaCQZPSr8FkDKZx6FY7ozI5rRzTrgeOS1grt24Xjz5ulJmW8qToZAIImDsT1rhu99+a2mREuEbVZOD4+3ftK9oMEiFBUrtpp0IG0iRVbgQdVx7Cxxa7cLP+OXvMxF5k1lyFHciEH1IH1qYbcgKwHKy5Tzj9gW7qW11yWLa+8NdH161RjtgY2jkD/CwmOLgXHmSrL4IwYxGGv2boPl5gR6MRrH0BqvDmcaBzH7XTMQzAgqpiyFxCJMgX0WYiYuKPxilqBgbWhvQlUOFr/FT3ifDNcexlhWt3EdWyk5iGIKsRqqiQdjOadArGvTVxIaNNFZhoBcTfVWQ29SZbUAROgidQOh139B2rCut2yjsVJw1wtIcW2RiMx1UMJABkyZI6kEVY2+cW6qt1spuo/xHP6GM2jA2p1mCXUET8yJrVxBp7G4O6Beca4GQ5dtUt9nnFclw2Co55YN1kDY9xG1YmFVAB4RG6chdY2Whit1Mr2hCKELF+O8ObC3HRgQokoejJ0j5RPrXk6mndHLlI3OiSLLGytFqx5WHsjXMgTYEyx0bQSTOZiR6969dVQt7KWcgNPhsoUsjhUAt6+iUwbQguH4SGaZaRmfMoCxGoYjvIUazpiAd3Kt6/NPGBzL2E65iCDpGmx677QK4hRvDbQ8y8rAgGQQR8QNy6Z7EQRHuZ6E6+GjRxJ6fRZGJHVuiq3B8FnvJZdgozZGYmPhJB+ZjT3rzfZ2mrMd7AFVtAJWh4+wALip8KmB84kew1Fa8rWgkBaATDC8Is5UbywGgGQWBkiDEHTQn61QImN2C41oabtTHFpaW6tuLWjoujMroHDRADzqQiyImdjEFriOIsfoEwaiQixPoE6fDYWTmcEnMvPdLaBgrDmY/fKqQOpUHpUWPc3QD0Qyoey9vomb8Mwlx1/WuzOOU+ZmkKcuhIOx0jvPWaVlpWybi3lolpG8Q3cuOIeHrVpC4zMZGjERuOwHTvVcdDEDrquRRiN2Zu4TviN04G0t7CpBMF01ysP3u3SDpuKsJ7P3mfnmtGMmpflkKqHHuPNjL6uVC8kBQZiO56mZ6UhUzOlcXkW2WpTU7Ym5Ab3WycNv+ZatvM5kU/UCvSROzMBXnHjK4hQ/jvDZ8HcjdSG+h1/AmlcQZmgKaoH5Z2rN24m7WFsTFtSSR+0SZ19u1effUP4Qj5KnFz/5FvAL3hSozm1d/wBO8uQ+jTKEdiGkA92FaWCzDiOid+76rJc4gXbuFJ4PC3sFeygLes3mCmWVTqQBKnqMxmAZC6xAjWnpcmoOidiq2yixGqkPE/EL1m2gtqqeY2QFTLDlJAGgCnTfXrsYpVjMxsNSmbtGrtlXuC8CxHmIWt5EV1bmMaKw0A1M6TqB/l2CleHhxFktU1sRjLWm5KS4livOuvcXUEwn8IAAPsYLfzV53FagTVBtsNEk0ZW2Wk8DxeHsYFbqytuJM/EW2M/vE9BWvA+KOnDhsm2kNZdZrxPEBrr3LSFQXzqpIPMDm321b6ViNqGiqErdBdLkglXa9F62GTUkB7Z21iV9uxHYkGvayMbKy3VKRSOikv0XN7iZTnZWaywBV0UkrPR139cw2kggQCfN8PlzC9Q05ttiu3KGxKAxcy/EGzHMVWWzc0xG/QVZA0mZoPVVVJDYXHwUT4xv8ltOrPmP8Kg/95T6HtT2MyhlMW9bLz0I3K48B8Ma5iBdg+Xbkz0LQQAO+8//ANrDwyBzpOJyCchbc3WnCvRJpe0IRQhZ/wDath3a2kTkyup/iIEfhNZOJAgsdyBVMuhBTx1W9b/ddQQR0kaEetekc0PbYrLDnRuuNwmtm23lWwoDZHIIJiQmdR0P3gp+VedlaGSOC9HE7OwOUlVCtTPh1kc77l3Yz+6CQkemWD869FSRhkQ8V56slL5T0ColwgtcI2a5cYezOzD8DXjK516l58SrFZuGeJFS2qGSYhi5gT1MgEnXX509HVRkAONityGimMQcBdOcP4gs25BeR0C5mj2lV0qbquLr6KwYfMeVviE3xXGsPcQqXvLmuLczBVkFGRgOunIo2mNK4K6K6kcNmtfT5rpeI4UsW824BJOUqY5nW4YhJ+NZ1/aI7RIVsR5qrsFR/j9E94U2HkG1fEzcOVmRZ8255jCGAPxTHud6sbOx+xH55qt9NKz3mlSPG8FdayQlssTG0dwe9MNjdvZUXCdcPwzXIW7ZYJkKtmywwIGkBp39OlSZESbOGiM2U3G6zfxPwH9DxUD/AE3BKH+x9Rt679axauAxEs5cvJeho5+KA4781evs64nnsmyxGa2eUfuH/BkfStPDJs8eQ7hZmJQ5JMw2KsnFMP5lm4mnMpGvXTan5WhzCCkGEtcCFQ8ZwOwVQopTPl5pJI0G4J1rGfRxuFhop1BdOe+dQk38Hg/8Y/0f3z1S2hLCHNdqPBKdn8Vzdt/qVueZL27uVnNs52bNljS4CJDHUEASGEKIL5Y97y57rm35/pNMIYwNAH3UlxDg73GtkXWCowaCSc0HYgyIAkg7zHaoNacpDjdTLxcEBJcU4RdK5LBVEaQ4kjTsgA5Z6kRpOknMsmTVLIiwOvfbw+KoqImSEOaNVDJ4dYXES4yrmmCsnb6Vmtw9x1cVQ2nJ3Ks17gw/QxhwTCXQXeO8mYnbUD03rR7Pem4Q5KwxDLluq3ivDTBsttgx1Jzcsf5/Cs6Sgdfum6rfTnkpvgODvW0KXQIBlSCOupB9c0mfX0r0GH1RZFkm3HNLS0shNwlcGt8G5yWwpclFLQY6tmAPxGTESCTqdKXqix8mZq1ab2cYaSubLXbjnzrfli2xKAEsGjMuYtA6ahY6g69GKNsMZzl2qor3yPAYwXCrnFrF+7cZzauATC8pPKJidOup9JjXesbFJZKiXRpyjb7pMROa21lO+Ab1y091LgYJAOUjUN3jfVfyFW4aXxA59imIWOHkr5auhgCDINbTSCLhXJSuoRQhY94jx73sTcLknK7Ko6KASIH01rylbM+SV1zoCknkkqb8K4sPYCfetchH7v3D/TA91btXrcOqBNTtdzGhSkze9fqucRxBFuvabOoJlWQmQ2VS2i6xDKRvJzSNqqrKZzn52C61aKUCOzl5jeMqqZbWZjrJYsCBqTBYFs0AwSI9dIK8NC9xu/QJiScZe7unvGMWMPYYrAIGW2P3jovyG59Aa1aiZsMReeQWCwZnaqn8Jt2xdtLdnypAaN42+m0+k14aFzXzAybEpxpu7VaWfBuDP/Cj2dv816E4dTu1yrYZXTtAAK8PgrCf8tv62/zXP02n/wAfUqf6jUf5JN/A2EP3XH85/vQcNp+nqj9RqN7+gTS99ntk/Ddur75SP+kVS7CYidCQrW4rMNwCo3F/Z44B8u8rHsyFZ+eY/lS78IcPcddMNxYHRzfVQ+H4ti8A4R8wA+4+qH2Ow+Rpds1TTGx+SvdFTVIuN+q0Dw/4jtYpdOW51tk6/L9oetbVNWMmGmh6LHqaR8B126qF+0/AZ8Otwbo0T2Df+oL9aXxJl2B/RX4bJaQt6qicC4q9l0vW9xuOhHUH0P8AisWOV0EmZq2poWzx5XfhWmt4qw74Z7guBWCHkJ5g0aADrr1FegbXRPiL72Xn30UzX5LKL/8AiFq7bUI3MIKgKTHbYb0uxwcARsoPYWOLXbqRw7llnKZ7Qf8AExU7KoqIxHB7uVypVXa2ggzl8xZBecsnlgbaxUroXeJ4ZddrhVgubOQQ7ypZEA2H3WWfUHodwOCLpS1wwpdDqxChn0LueVlXSDIPOC3SPma5mQuOJXlF+xJEyTqY00rrdl3knb8TYkpaAe02r3QZCjQQY0k950/LnEeO4BvzUwxpZmJ16LrGDK63ACRsY6T/AINRBBUbJwKFFQUW3uXdOdLqtabKZEJbkoY+HN5gMaav61PohJHiL3rdxHCkPaJB8h4YFTy5SxJO+8HSCoNdy21Qp/DfAv8ACN9DtVZQmWD0xb98gqfJB2Vn4Sf1Q92n3zGfxpuL3AondPatXEUIVE41wK2zXHZSryScpgGdiB67n1msappGOeSRqomFrtVGYHw/etkXLV1ASNmUwQeh/seh7iQSiZJSvuDcHcKk019CdF0eHXCwYXbTi6cykuVJ5B8MIQ3KJ6aVs9sbzBVjYQBYLluBYksQTZyERozMfmCg9evb2rorYuh/Piu8Mprf4Vir8FijC3KgK45SN8/Q3NpjQbDqTj4k6apIa33R6qjs5HupA8EuoQ11YthhmIKkxPQTWdDRSF4zbLrYHkrUcNj1MCCsiQTtXoY5g7TZNEWCd27gYSpBHoZq4EHZcXddQihCKEKP4zwm3ibZt3VBBGhgSp7r2NVTQtlblcrIpXROzNWTcb4bdwN4AkxM23UkGO49R1G/vXnJ6d8Mlvkeq9DBUMnZr8Ql8Z4nv4iyLTuGSQZywzRtmjTf0G1cmrJnt4b1KGiiY/iMUPbSBA2k0q431KRr8S7O7hxi5SgSoXWa7GagttoD1A/2uUUpOQnm+LU66VYJSdLqMGKStfeTvDxH0sFYPCniJsI5DAtZbcA6qdswHXTcU7RVvBNnbFWV1dDMRkB81f8A/afCZC/npA6Tzf07z8q2+2QWvmCrigklF2NJWaeJOLnF3i5EKNLan7o/ydz8u1efq6p0r7jQL0VJSCFliLkqzcD4pi7thUt27Vu2ihTffYBREwTqY9xWhBPUSR2a0ADmVm1MNNE4uc4nw/tOeF8Qwat+sxTXmJ3uBgg9hGUVbDNTg2dJmPos2WqY890ADy/lOf8AbfCq2VVfJ+0FAH03j5VP9Sp2uyjbyS5mF1JYfhmEceaiWyr6g9D7TtTYEbhmB081aH81I28JbiAqx0qYjZ0XbqJ4xwG45zWLxtd1gFfl2paelc/WN2VVuDjsUcJ4LdQzfv8AmdlCgD5mJqMNI9pvI6/wshocNyoviXijC23KKj3CpIYgwJBgxO/5VRNWU0bstifJRdOAoXifHMPnz2bdwlhzE3GSD2he3cGqJcRiFgwX9P4XDUdFZfDfiexctkN+qNsSQzEiJ3DHU6nrrrT1LXRSN6WUmyh26mMBxqxebLauqzDWBvHz3pmOojkNmuBUg9p2UhVykq1jroVrgvELnPLmIAI6R8vpSModmOisbsmvDcQCMsg5diCCCOlVlFkwwiXIwyG26+U8OZWIFu7bDLrqDmVtpA3E6VI21K4ubRxUgOXysiEsot5kcrczwIgrmFs7HUnpsaIS3lXvNMF0QuWJCoS2lkKNZhT+sk+ntRpZCX48R5LT6R66iuM3XQmfiTDtdw9sW4JESsgbDWSTA71XJTPqO4w2KoqLBmqr2AxGIwLi5kZF6yQbbT+0UJA9CYpfslZRHPbMPA3/ALSbJBfulSSeOMUHzHyyv7GWB9Zmqhi0ua5AsreM660HhPEFxFpbqTDDY7gjQj5Gt2GUSsDxzTDXXF09q1SRQhQ/ifgq4uw1s6Nujfst0peohErLc1dBMYn5gsWsYRkuXFdSGUlWHSRv6V5uouzulM4lVODQIzYH5qQw9hnZUQSx2GwjqSegHU/SSQCUlI+qkyN+fRYJcNyrNY8PWba5r7ZyN2ZiiD5AgR/ETXq4MLpoW6tB8TqlzK4mzUcS4JhhEt5LNopzmCe2VjB6bQfUV2ow+keLOaB5aIjdIdhf4Kt4zCPZco4E7gjZh3X+46H5E+VrqJ9K+ztRyKvBBFwm3U0qAdAvVYMxzYC52xKvPAPCS20/SMZsozeXuAAJl43P7v1mtmkoAwcSb5fdVVuIk3bHt1UVx7xU2IQ2kQW7MiAPiIGwMGANjA+tK1WIGRpY0WCwHylyr8VmKlBFF1266Z2ICknKNlJMD2GwqfEdbLfRCsvgHijpfWzJNtwRl1IBAJle3Wa1MMqHCThk6FWxOsbLTK9Cmln/AIr8V3hdezZORUOUtHMTGu+w/GsOuxB7HmNmlks+Q3sFVuHcPuX2ISAB8TnZfTuzRrH1IkSvQ4bJVHMdG9fsl3ODdSpB+G4RBz4ok/ush+ihWP51t/plBGLPOv8A219LLjWzO91noU0xXCeU3LNwX7Y+KBzr7gb/AEBHY0jVYOMmendfw+xXbkHK8WKY2rxQh0MMNVI/CsJhcx4I3ClsVt2GclFJEEgEjsYr2TTcAlPDZe3rCuIZQw9QDXS0HddQllRsAPkK4GNGwRdd5a7ZCTe0u5C/MCuFreiFmvivj/mXR+jOyoojl5QzTuI3HvXnq6qDngRHb4JZ8hJ7pXPBHvXB+sfOtwHItznWFI5yDrqTCwQIkkmVFPwg09OJZgXF3K9rKcAfM/KHWt4XU3huHouphyY1KqBp2AH5yfWkZah79NlsRwtb4rlsMbZHliUhsyFtNYIygggRqMsgQfo/R4kYzllNx5BJVeHh/ejFj8VUeK4REy3LBBsvsFM+W0Tl9ARqB022KgVYtRMtx4tuf3WS2+ztwtD8CtbGFVUcMRJfpBOsRv6T1prD8ghDWm9k7FbLYKx08rEUITbiGI8u07/sqT9BNQkdlaSuE2Cxe9da4xdjLMSSe5NeOkeXuLjuUkTrdP7F44fD+YqnzMRmVH6IFnL0MkmXjqOvKK9RSt7HSB1tXenRTgh48uS+g9U2vYi/iuQ5rgB2VBAJEcxUQNO/c/KiSqmmAB2WrFSwQG4Q/AsQJY2WBOpbMmYnvIfMT+NU2kJvfXzVwfFbKBp5J75pxGFuB587DHNzTnKxJkETqsjWZKg7itJ7e2Upa73h+X+Kw6iIQy933XJt4fgYqxIn9av4kD89flXmqQ2maCOaugqJIwWtOhVw8d+ISk4a3HMv6wkbA7Aesaz6itXEaws9m3nuuSvtoFQorz10sva4hFCEUIUn4d4sMLeFwoHEQe4BOpX1p2iqRA/MRdTY7Kbq8eJfEnl4VLlk817RCRsIkmO42963KuryQh7OeyYe+zbhZsxe4+5a47ASdZZjEn8z6CsGCN1TOGnclKk8ynPiLHC0hw9r/StDn/faRmLntmOvqToTFenqH5bQR6ABOUcAtxnjU7eC68O8J/SUZ2z2wCAnLGaQCG5hqpBER33kRWe5uXRaXEumuJW7grp54bTK33WBmB6gkHlOxnWIarIpnRG7D+eIVcsbJW2ePzwXpvjMtxAEk5su4R1ILKP3ZKsPR46RSmIsAc2ojG+/msl8ZjdlPL16LSvB3iFsUrLcAFxIJI2YGYMdDT9DWcdpB3Cujfm0KstPq1FCEUIUT4rLfol7JvkP06/hNL1d+C7L0UJPdKyEWyxCgwXIUHtmIWflM15mji4s7WHqk72V0s2zy5OS07BVA+IoLZgA/dWFJAGsE7HStmrkjlnOXUAfllrUkb44u9ufzVOLGBtkSECTMi2xAOp+LLlBPftqJI3qdqdUwEi7taW46tmS2ZKl2uNAALCWMq2TUKSRMbSag6JrtLa/JdDi1JcYw/mhgCpF23yd8yc6EGdRJBiOlN4d32PgI0ISGJMF2y38FE+BLjHGWimxDZv4Cs6/PL84rMw8ObU2HjdJx3zaLWBXpU2vaELi4gYEHUEQa4RfRCyHxLwc4S4VkMpBZNdY6Zux/OK8vV0vAl8Ck3tyusnvHMH/ALrh8oJNsLoJJy5IYwO3KSTsPx9TXRgwADlZSw99qg+Kl+AAfo9hhryAEqxCjQyWEwTIgmCZPasxaTtynlzEKSyECZ+FvvCASRoZ0n5g10BRTe0037q5QZgk9dFtgA+/NHsYnWNOhddpbZZtc2xDrqp+FL9q1dttemFAhuitAAZh1A30rzURiiqnZuR0XWkB2qs3HeFI+a44/WH4mDGJGkjpER8qbqKZsjiXbpoxMdqmP+yJ6Xh/R/6qSOHf/Xp/ap7P4pHEeGcgzPfRV7kED865+nH/ACXOznqk7nhpw+QXbRYjMFJYGBAJiDpJAmuHDn8iEGnd1Q3hW/3tn+Y//jUOwSdQucByQucAuIV8wqoY5ZBn8qkzD3nc2XW07jurHxTgpbBraXW5Ylh0Dgk5gOx7D0rQlpzJTiMbtU3xd0AaqseGrebFW5+6Gb8Mv/fUMDZecnoEnJowpTwvZ8w38yhmKo2pIGbM7akajnAMjt6UxITnJ8VuMAyN8grU1wPnUQYHykzofaBI9RVW2qkoDxphlNu0SJIfKJ10Klt990WugmxUm7qtyY9MwP4OD9SU+gqM4zUr78iD/CSrmi4Kv/2a4dALtzODcMAoN1UTE+5nb06zUsJY0MLr6lLQgbq8VsK9FCEUIXNxQQQdQdCK4RdCyfjlm3hcaVQciMhhtgTlIAPYSNTsJ7VjwsZBXd0bAn05JV0YLiwc1YrdjIbKEzlDQYjUCABvoFLDUkwNSdTVLXB73OAtdbeXK0NJvZKfo5zg6BF1UDTnOYMT8mMepYnpVt9FGyUuBXDpImMrAbjMOvyING2q6mi2c9hGQZWIFxQDADlevSJOoiKpjldFNm6IkiEkRbbdVnwfxlsM6NAKuFDgxMabHpHbY/jUY6rhVTrbErEByPWwCvRJte0IXhoQsy+0K9auXxkbMwXLcjYQZGu06kEV5/E3xmQEHUJaUjMnvDP1uGskMVYIBIJ0IGVgYIMSCDBnqCCAR6hobPCD1CTEhhkJCe4SFsrlT4FjIgG6yCF2G4I6VjyNLXlpWyxwc0FLpcVzsSRO6sInTqBrHz39ahYhSTJ7y2/PvGIEknqRbQSPWGDitekGSHMVk1ZzShqoNtYUAmSFAPvFeJkcXyF3UqxrC92Vo3V+wnELL2AucTHXeY+tbcb87bt1Wo+F0RyuFin+Ev5l5tCN+x9v8VYVWRZccQtrcTy2GdHIDDeV6z6UAhcUStjEqyNlz3f0e8huafEDZ8udvjyu8bAkg71PRCmsEjBAGZ3P7ThVP0UAColCY8fcAW5P/EHX3mpNXQu+JphbrqcRdhACAA0AnSQ0a1U9kR/9psPkmKd0zQeGL/C9lVOBRbxgUEMDnQMNiPiB+eQfWoYO5rapzQdCDb5rEqLkG+6c8DxCWcXftMwBdoST2ZmC++VxHse4q+qbaRw8VrU7s0LXeCmBimV/KSxc3nMxUWwCdSGBJPWFifYa1R5q8DS6i/G2JAW0hIkuW3EgBWEkTMc24nWKGi4KG7quKpyz0zhforlvoTa+tcn7tI4n9xACSr3guDU94bdvKx/R8xeNQO0j+8Vl0pkzHIs8EjZbTXrU+ihCKEJPEXQiljsoJPsNai5waLlcJssh8ScY8+956WgpXKwBOrlCGXN6mANPxivOSVbZZw4Cw2v4JdsvtA5XG6vmKrIRIh0PQ6H8CpInsaGu4btVvEZhooviSWrxAuvdsOu8OUkGRGYcrAkaayI6ainGO0u3VQDsp2+dj9UvhFthfKwoUDZmXULO5LfefruTOp9YyPy6uUQL7LzjeN8m0wtkAqvvl0yoB6lygE9M3ao00AkzSP8AdGvn4KqrqOEA1u5+iqfBcMjXUR7i20EEsx6LGg7k0hTtEk2ZxsL3WZDBJM6zBdam/ifCD/jp8iT+Qr0RrIB+4LQ7JP8A4H5Jlf8AHGEUcru57Lbb82AH41S/EoANDdXNw2odyt8QovEeNLl4FcLh2Jj4mIMb6wNPqYpd2IukFomq1+HiMe0eAqRfsMhi4Cp35t6w5Gva7vBeee0tOqkuB8bTDqy3iRbJzKQCYY6FYH7Rgj1zSdRXosHr2iMxSHbbyUOA6ZwbHq5TfBOI/pGe5ZhUBgo8EloGvKxyAiN5nUwNSzFTLHIQ5oWnHTS0/s5F3g+K+e72xcVWRmVlUHNykiVLQIOmoBidwatpqeN+pN/BU1cs0IBy2B2KjPE+OUAYe30gvGwAgqvuTBPoNfiFV4vWCGLhN3PoFnRNN85UJgMMLt60jEgNcVTG+pA615enaHSBp2KfpagwyBzVO+K7SYW6tnDrkhQWaTnYnbm3AEbCN/Snq/LARHELfnVWVdXLK7vOVfdydyT7mayy9x3KSJvuuQK5dcXa3WGzMPYmpCRw2K7crsYy4Nrj/wBTf5rvFf1PzRmPVKDiV2I8xiJnmhtf5pq1lTK3TN/KkJHDmrT4jtW14faa2BcDsJusozCZJj9iSMsDaterIbShzNb80w6R7Wd0nVUxXKkMvxKQy+4MifTv6Vj00xhlbIOSV81NY/xPZIPl2Q7MAWzqAAY2bSWI2PTsa9fLiMTQMovdKuBYbLnh3iCyLai615W1LAZiskzCEEsFEwNRoBWU6QOdfQLWiroQwBzjfxB/tdcD8QWp8u6gXUhbh1zdJuEyQzCJJJB6kVq0tbEfZkW+hWXK7O8kFMeMYpXuRbAFq2MqBQAN5YgDoTA9cs9axMZqhJIImbN+quYCBrurd9mz2yLgCxdEEtMypJgDtHXvVmEmMtIA73NNQ2srzWyr0UIQaEKG4+zOj2iIV1gMN/UehiKVqblpbyKC0OFiqB/s27FvLZcoMcxIP4AisF1A+/dOiXdTm+hS9jh+Mtr5CXbQAkgBwHCdhyEgAk6wD8IBEa69HHADmqWknwOh+iue6p4WRjg0+V/z5LnCcIxVosbQCFhzCbZDRMTOs6nYiZ1PUa1TPQTgXaQRtbT7/RI0cNbA62dtjve5/gH1XF3A4zP5hVjcIAzWmtqIG0qz677HOB3NRi/TuFw5BfxP8EAFTqW1/F4kTxYctR8wdEljsNi7oCvafRszHTnMQu3KAq6RsWk66McevIEfZ6YHLuSrHtlc7M/V1uW3wTnw5wUm5bu3BbazJDBtdCCNQRG8GkqakcyQF4FvmroWyRm7Tb4q+nw5hT/9Pa+SAflW12WE/sHyTXapv8z8yk/9lsJ/yE/H/NRdRQO3aFIVk4/cUyxPAcPYZXtAo5MQGOUjUmQfTr3iqX0sUXeboh9TJKMrzdNfIi6w01XSROx7VCwVJ1Cgv0kqbbYkI1p7Ls48lcpZRmi1EseQXCVcnQabGu8NvIarlhupYXbFphFoI+o0tAEaMQCQNMwViJ9NpEgb0U3Pc73jdNrFiwblu6MOFLgsD5YzhiycxKk754J950mpC7TmB1XXSOczhuN29EmcPg2J/UsYcrIW5DNzTBBhjIaSeuvWaokpmSHM4XPmVQYmHknXA8OqteAUAKZXTVf/AHpU+E1oGUWUw0DYKQ8QeGji1turBboQBiRow0OpG0GenU1Oroe0AEGxCokjzbKk8X4FewwU3QoDaCGmsKoo5IAC/ml3MLd1GUooIoQiuoSuGw7XGCoCSSAPmYE9hU44nPdlaF0C60S1wvyLa2c2eFkyNjJ1AkwD29K9HwBGwMvfRPsFhZRWG4HZuAs6c2YzDMPwBgUs6kiJvZRMLCdlDXeGYNr6IJXOXQEX1BLWyytmRxP3WgrO2sCrWU7WtsNlE00Z3Ccf7O4MoG81klc8+bbPJvm2IywQZHcUGEKBookmfCOGaP8AeXKmTGa0QwG+yyQOsH37VwwjlohtIwJe54Yt5WZbpIAOwG46SD3pXsDc2pKl2cX3Uv4awy2bYu2hDOMrTJ2/LXtTcUYgJyK5sbAdArtWsuIoQvDQhRHFrhFxJ+CDr0n/ADH96VqCbjopNF1D2XCXGXSG1BBnXsaXGoUiFHYFVTML9pjcS+7K5ts4bO7ZHVgCBCFVMxlyxsATI+BXEHHYnIWyGSpgeU8h/LJykT8IuCM2gMgT1JYIXb3rzFwVJTzLcch+HzEzSrICeQk5gzDlPw7UaBCc4C/eZ2W6AF8tWBCMsMWcMNSRsEMTOtcIHJCOAkeQeoDEn2B6VI2uulXQU+q17NCFF8eu2VTNeuBI1UnefQDVvYf+dUVDo2tvIbKyKN73WYLlUO/4jVjzEkgmCtsqY7z5kisg10Q2utJuGyncgfnkkLnHLJAU4csoBADXWIAZSrQDIEqWEjWCe5qs4iOQVowk/wCfp/a7Hiqy7lzZYuNDD6fejQwCRLaxIk1PtoA1FlU7DHa5HA+iWt+I8MMqi1egAKJJMLI6s89Ad+ld7cz8slmUVQ52XJbzt90tb8Q4YfdujmLa6gEk6gZ9NzoO9Aro1ecMmHT5/wBLzBcaRbtwi5bIuNoW8xQBtrKaf+9qu7XCbDMqnUM4F8vqPur/AMPZfLTKwYBQJUyNuhHStSMgtFjdIuBB1TDxNwQYu2FnK6mVPSeoPpVFXSioZl2KrezMFSrngfEgMf1ZgSAGMsewkCPnWMcJmF9kvwXKtNoYOhG89PeswtINiqlYfDHhdsUC7MUt9CBJY9Y7Ad60qPDzMMztArWR5tVf+C8FtYZMtsan4mPxN7nt6VuwUzIG2aEy1gaLBJcUwzhjcRTckAFRE6TtJAI/H3rk0RcbhWNI2KjcHhbuYny3VW1ho0PffSqRG7aykSF5a4A8kslrW4LhyoFaQwZczZuYgheaBMbVLhP6eqjcKJxnCbdgBLtwpNrywYIzAIycxByNAIIBEgga1VJIIyM+i457RuU8scOF/NcUq+ZMhZbcgfHqpzGPi1326V1js4u3UIDgdQn17DMtsgI2ixAG+ldyuvchSumXCmYWURrV6R2Q10tJ2XVdKfVaKEIoQk71hXBV1DKdwQCD8jXCLoTazwqynw21HyqHCZ0XblODh1/ZX6CpZG9FxMeJ8HF0DK72mGxQx9Rsaplpw/Y28lxwJ5pvguAFGDNfu3AB8LZYJjrCz671BlIGm5cT8vsuAEHdSL4C2RGXf3q7gs6Kd0zw/h7DoQVt7GRzNH0mu8MbouVxxTxLhrEh7gLfsrzH5xt86qlq4YtHO1V8VLLLq0aKpcS+0C40ixbCDozcze8DlB+tZU2KuOkYstOHC27yG/kqpi8XcutmuMzN3Yz9O3sKy5JHPN3G61I4mxizBZIxVd1Za+6KF3ko/hj8zDvrTMw0Coi3KkKWV6jL+J/WArJjQ+tNNZ3LFLud3rhOBj16yPlVfBdyU+IE+wPEGQ5rNxl68rEfUdfnQ18kRuDZccyOUWcLqyYHx3iU0cJcH7wIb6jT8KejxSZvvapB+Fwu90kKzcM8cYe5AuTaY/tar/UNh7xWjDicT9HaFITYbMzUahTl3hti4Q7WrbH9oqDP+adMcbtSAVnFovqE8RABAAA7DapgWXV1XUIoQihCKELl7YOhAI9RNcIB3QhUA0AgdhQAAhexXUIihC9oQihCKEIoQihCKEIoQihC8NCFC8W8P/pHx4i+q/soUC9dTyamlJaYyHV5t4JiGo4WzQT4/wC1V+LeAWXL+jMXknN5jKI7RC+9Z8+FnThn5rRgxTfij5D+05wX2erl/XXmzRtbAAHzYGfoKnHhDbd86+ChJiz79xo+KR434SwuFstde5iCB0Bt6k7fcqE+HwQtzElShxColeGgD5H7qtYPgGIv62bfKfhLOn46gn6CkY6OSQ3aNPMJ59dEzRztfI/nqpKx9n2KI52ta7yx/ILFNfpkxO4CWOJwjkSpHD/ZyfvXlH8KH+5q0YSf3P8ARVHFbe6z1Ty19nlv7164f4Qo/OamMIZzcVA4tJyaPUpX/wCXuH/5t/62/wD9dd/SY+pXP1WXoPX7rx/s8sRpdvfM2yP+gV39Ji6lc/VZeYHyP3Ta/wDZraYQLzD+UfhBFAwsDZ5XTijj+0fMqJxX2X3Bravgn96R+U1B+HP5EH0+6m3Em/uaVK8L+z4ZP94uMHnTy2WI03zJMzNciwkZfaHXwRJirw72Y08f9qx8D4AMLIS7dZT91ypUe0KIp+npeDs4kJCeoMxuWgHwUwKaS69oQihCKEIoQihCKEIoQih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654" name="AutoShape 6" descr="data:image/jpeg;base64,/9j/4AAQSkZJRgABAQAAAQABAAD/2wCEAAkGBxQSEhUUERQWFhUXGSAaGBgYGCAeGhYdHRwcFx8aGCAbHSogGR4lHRodIzEhJSkrLi4uHx80ODMsNygtLisBCgoKDg0OGxAQGywmICQ0NCwsNCwsMCwsLywvNDQsLDQsLDQwLCwsLDQsLDQsLCwsLCwsLCwsLCwsLCwsLCwsLP/AABEIAOoA1wMBIgACEQEDEQH/xAAcAAACAwEBAQEAAAAAAAAAAAAABQQGBwgDAgH/xABQEAACAQMCAgYEBwwGCQQDAAABAgMABBESIQUxBgcTIkFRMmFxgRQWQlKRkqEVIzQ1cpOxsrPB0dIzU2JzgsIXJTZDVHSio/Akg9PxCJTh/8QAGQEAAgMBAAAAAAAAAAAAAAAAAAMBAgQF/8QALREAAgIBBAECBgEEAwAAAAAAAAECEQMEEiExURNBIjNhcYGhMhQj4fCRsdH/2gAMAwEAAhEDEQA/ANxooooAKKKKACiiigAooooAKKUXXSiyifs5Lu3STOCjTIGB8iC2RTWNwwBUgg7gg5B9lAH1RRRQAVE4pxKK2iaa4kWONBlmY7Dw95J2AG5NY30m62Lq5uHt+EhUjQkG4YBi2DjUucqqnwyCTsdqQ3VpLcYN9czXOCGCu57MEeIQbDnSsmaEOysppFtv+uSZ3PwGwaSIHaSVtOsearjYe8+wU14b1y2hjPwqKaCdf9wELlvWjAAEflY9/OqUKMVl/rH4F+qX7hXXHw6aQRyGa3J5GdAqn3qzBR62wK0CNwwBUggjIIOQR5jzrny4t0kGmRQw8iM198H4rf2UbW9nOiQE6kMi9pJCTzWPV3dJ57539+W49VGX8uCyyJ9nQVFYnwHrFv7SZBxF0uLZ2CtMECPDqIAYhQAVB57E+vwOp3vSyxhbRLeW6MOatMgI9ozkVojJSVounY5oqDwzjNvcgm3nilxz7ORWx7dJOKnVYkKKKKACiiigAooooAKKKKACiilfSm6kisrmSEZkSGRk2z3ghI28d/CgBP0h6xuH2UnZTT5lHNI1LlfytIwp9ROaqPHuteWVinCYlZR6VxOGVM4zhE2Y4zzP0cic/wCi1oohWX0pJMs7ndiSTnc7/wD9zTqsWTV02ooVLJ4GVl0+4xGwMnwSZfFcMpPsIGAfWQa/OkvSy84gOz3s7fA1JG+ZZT8rVIB3U8ABgkZzzwEt7fxwjMrqueWTufYOZqPbcdt5DhZVz5Hu/rAUr18zjwv0V3yo+Yuj9sowIVPt3P21K4Te31gXXh0oWKUYKS95YWznXED489uXnnbEeTj1uraTMmfVuPpG1TYJlcakYMp8Qcj7KosmWHPP5IUpLkjyX3FgxkXicpfyIwn0ZKj6tWHh/WteiE289p2t0NjIGCRshGNZIB72fAYHsxilVFXjq5rvklZGKejPDDbw6XA1liSQc58B9n76bUUVnlJydsW3fIV8TSqgLOQoHMk4A+mot3JMW0RKFHjI+4HqVQcsfbgUvk4U7Sq1wRcJyAxpCH52jOH9fjVowXuyUvJPi4vAx0rKhJ5DUN/Z51OqDdcIhkXS0a48MAAj2Ecq+uEo6x6JMkoSoY/KUei30Y94NQ1GriDr2JM0KupVhlSMEHxqGvBbcbdjH9Ufvr2vLCOUDtFBxyPJl/JI3FKuD8U0hYptedbIkjDuyaWKgZ+dtjfnVoqW34WSrrg/bvo2oIktWaCZd1ZGIwfccr7RWh9VfWRLLN8A4l+Ef7qXl2uBnS+NtWNww2Yev0qzVf6SbS2zwkfCUmTswD3jk5Xby1KN/bT9Pnlu2vkvCbujqCiiiugOCiiigAooooAKKKKACvC+uUijeSUhURSzk8goGST7hXvWfdY/TSwRLnh9zM8ckkRXIjZgutcqdufMbUAZXwiQO8skEfZWkjs0MbNlkGfZjSdzjO3r501qqcG6UwpEqSZBRQuQCQ2NgR48gOeKnHpZbfOb6prl5cc5Tbozyi2+iBwnM9zLKYhKNZVZGbCooOAEGk5ON/4Zp1xPhInZQ+BGu5A2Zz5E+CgeXPPhik3BePW0EQjLk6ScHQdwSSCdue+PdU742W3zm+qavNZN1xT4JalfCG0NpGg0oiqPIAV9Q2yISUULnngYz7cUpbpVbDmzcs+ia+fjZbfOb6ppPp5H7MrtkPaKRfGy2+c31TR8bLb5zfVNR6OTww2vwPaKRfGy2+c31TTWwvUmQPGcqfVjkcVEsco8tEOLRIopVfdIYInMbsQwxnuk8wD+g1H+Nlt85vqmpWKb9g2vwPaKRfGy2+c31TR8bLb5zfVNHo5PDJ2vwTLia5yezjjwOWtzqb6owPpqPbhbpVDKYzDIC0fkVBwAfm75z44rz+Nlt85vqmvGDpBbCSWQO3eVcjQfkkrn1+kB7qYoTS/jRNPwWOlnSKEGFnyVeMa43BwyMu4KkbjcVF+Nlt85vqmo9/0htJkKO76TjOFIyAQcew4qIY5qSdMhRaZvnVtxt7vh1tLcMO2ZDq3GW0syhyB84AN76tNcj3Etge9C0kMg3V0DbEcjuf0YNaR1c9cSRwtDxSVmaMgRTBWZpF32fAzkYHeO5B33GT0oT3ezX3NCdm4UVV+i3T6y4jI0drIzMq6iGQrtnG2RvVoq5IUUUUAFFFFABXOvTW3iu+lIgmXVGZIo3GSNQ7NSd1II542NdFVzTJxiK+6TRzW4ZUeZFBPMlVEesDwB05FAGgX/AEI4EnZ6LYSdowRSs8zLrZggUlGbG5Gc8h76gXHV/wALTDtbk53CCSTB8SB981cvHP8ACrHcdHozP2h1xuuzKh07gYB1LvyPgfL11DuWcO2W1qg0gnCnOfRwNifWAOW42ycjy7pd0l2aVj2p8XfRNteq3gsiCRbbKnx7eb2YP3zY52xVH62uhvDLSxeSxjUTRzJG+mZ3KalZtLKzkKSMHcZq2LK+NLDYZxvsoIOcD525328OdZf06xHaLpUDtypkx8pgTIGPnjW/1qvj1MZy2xInp5QjuZX+g3DY7niNpBOuuORgGXJGRpJ5qQR7jW9XPVZwdQ2m1yy427abx5f7zfzrDerZ9PFrE/21HvIIH2mug7u7dmLMdGee2MYOnG+4Y5A5+VaEZxJD1YcHyQIA7DmvbSg+7759v/3XtH1XcJJGbLuk4yLiYkZ5ZGv9/wBNN4bYdmJkZTp9MDChdskajzxnBznx5GvK3nKFtI2YjG+AMZG5ByDnnQnYNUUzrW6u+HWfDZp7a30SqUCt2sjY1SKp2ZyORPhVH6E/g49p/Sa0XrUkc8JuS3nHq8s9sgxuSSwxz8iPVWddCfwce0/pNZtX8sXk6I/C+GRXXHY4J11xSOoZckZHZA81II3Hga27/RDwj/hP+9N/8lY70V/2ig/vF/ZV0pPIchVODzJ8h6vWfDPkfZTsf8F9i8ekZTN0U6PB2TsVBRtLa5p1IOSDsWycEbnly86/OAdE+A3TKiWja21YAmmOFUnvP3+4DtjPmBVxuug1tLNJLJqJfcAEgI2N325sTvk17WXQy1hlWWEPGy8tLnGCMad/Dx99Hx37GiSwen8Llu/FfUW/6IeEf8J/3pv/AJK5v6SWiQ3l7FGNKRyyIgyThVm0gZO5wANzXYdtId1bmPHzB5H7D9Fcg9NXxxG/HnczD/vE/uq4g13qp6u+HXnDYZ7m31yszgt2si50uyjZXA5AeFTJ+r7hLsRHb6VHlLKXbO4I++HAI35H28wIXV1ftFwuzyzqjNNjQcDPaNkybgnSoJCg7jVsSFp1d8N7RIe0aSNdGpuybBaXxXfcD0sYwMmkZclcdDsUL57FUXV7wvIK2+oZw2uWUAeHMMMH1E59RqwcN6ruDTJrFoRuQR28uxBxzEm48QfEEUtltpZgqyl4ZUjQgRFRqkZd9WRuARtjkA1M7G6KXKoGKyFxjBJBLLoYuudTLlSeQHo7jGRXFk5q7LZIcWZp1DSInE5V1BcqQgJ3OG5DPM4ro6uMrGyaaZ0iDGYviFV9Ivq2A92+fDGa7B4PFIkEKztrlWNRI3znCgMfecmtJnJlFFFABXy7gAkkAAZJPIDzNfVJumkTvw+8WMEu1vKFA5kmNgAPXQBk3GOtO7vZ3i4YVgt02MzIGkf1gNsoONhjONyRyFL6M2oj49aqCWzMjEnGSW7xOwAG55V+9AtPwdsc9Zz9Ax/57a9uD/7QWn97H+is0cknmcfZFFJuVG+8Vj0ynPJ9x9ABH2Z99QPuQ0+rRoGNzkY722CGHIgDcEHI08qq3TLjjzXOqE92BsIRuM4OWA5EnkPVjzNR+A2dy+o23aFx3nKSaTk5I1EsNROPM8qh6dObb6NP9Q1FJdjW2gkM0kGnW8erUV2DKpVchSxwcnOBnnWcdPrRjZsWR1+DuqHUhXLtkDGoDPdQnbwZfOtj6FcGnillluFKkrgamDMxJ1Ekhj5DnST/APIP8Vf++n6Hq0NPCEt0QlqJyjtkYt1bD/WtlnlqH6prfr4ySZACsFByMHf0lAK+C5727LjTzwKwPqyH+t7H8sfqmunFsTGz5Yd5gVOPRHLQffkg/wBo099CkV3ohezrHKt5GQBywyyJgkjdk7q5BGV8Nz40t4Xwu7eeWR8RqdkZCrgqFB0jScJg5GMeXjvT7jHSdbZxC0Vy8uB2aRpkSeAw+cEDxzgjxFN+HI4jV5+7IRllByqZ30A82xyz4nkBnFV39l/SaSbuv+zN+tWPHCJh6RUx6mz5yLvy7xztjbz8qz3oT+Dj2n9JrVet6y7LgdwPEunuBmUheZ5DAz44rKuhP4OPaf0mkar5ZnydH30V/wBorf8AvF/ZV0RxeXQJDnTlVAOcfKIOPZqH01zv0V/2it/7xf2VdGca4Ws6LnOqNtaEEjvAEYOOanOCKdH5arwMx1xZXF44EdIllw2GKqQCCoAzv4qNQ5cuWdsV6L0k7xjEilgASdI2BzhueMnGOWOW29Qbzh+XJIAGxdCg1EqSwwfDP2++vy0sO+rJnBJKx6AG1EaTvz5b7+3OBtn3y6NvpR74LVwS41j0tRCjJ8d2bGfXgfbXJnTj8Y3v/NTftWrrjg3DFgQhQAzsXcjfLHnz8th7q5H6cfjG9/5qb9q1a1dcmOVXwb71Q26NwOBnBIjaVwF5nDyDA9oJHvpsW0pHGpO6813OFA5e0kDORzO+ai9Rn4mt/wAqT9q1MOkd3b2o2lYP8mFdLAZ+cMalTx5jYYXOwpGfG5codgnXBBRJdu4y6flLozIc5y2WyFJLZUHxO4prwAr2wdlw0g239B1GGXng5A8vknzpDacft+2CMRGhB++qPHb0yR3c+ZzyOdO2bvYWKKe0Vi+R3SSCAD83SAN8Del4ccrUhuaaS28nIvDky9wwJDIGdGBwysh1AqRuDtzrqXq54499w22uJPTZSHPzmRjGW28yuffXM3RPhL3l41rHIkZmJUu5xhc5bSPlsRsFHP1cx1fwPhUdpbxW8IwkShVzzOPE+snJPrNaknbMROoooqxIUUVTes7pY9hboLcK1zM4jiDclyCS5HiAB7MkZoAzjrN6LjhVyL23/B7l9MkIO6uctmMeIOCceG45EYqXBcycctMhoy0ke2RqXI8xyP6KY8SS7nkgku7l7nRJqKkYVCRjUgHkQPD6Kb8OSKO6huGQFo3ViQBqwCM4PicVjlmgp7kLU47kzXk6GWY2EJ/OSfz16NbQWSdyOQISSxRycYXOW1PqOy+GeX0wB1g2XzpPzT/wpdP1jcJkXtXJYR6l1NbudOrCsBlcjOQD51oU4Ppobufn9lksr5JJDGBKrhcsGcd3vFcHS5ycqeWR66QdbfCI5eFXOvWezXtV752ZeXM78yPfS6DrT4IhBRwpAwCLdwQMlsAhOWSTjzJpf0v61uGT2c0SSvI0i6dPZMNiRnOoAYxVnwiybMi6tvxtY4OO+u/uNdK3nGYEeSMmVnTOpAW3AjExIyQCuk4znGQRzFc/9H+kthBcwzdmw7ORTkRjOAd8YPlWsXHWnwSQESOGDekGt3OrIxvlN9tqrCW7tUVi3RYD0htV2ZpFw7R7yDmoGeUhHMquD3suuQAc19Hjttu333CjOosQM6WbTgtkPhHG4GCCCQTuktesjg8zFUOokbj4O24znfKb74Ne/wAeuFdtjH37Tqz8HbVjVnOdPzt/bRcE+aJ3Pz+z56zoIrjgtxIjsyGNZFIYnOllcZzny38axvoT+Dj2n9JrXelPS20uLSWCIOxkGNJjKruwJJyAPP21nlrapGMIoUeQ5Vl1OWLW1CcsuKE/RkZ6QwDOPvi7j+6rpf4MPN/rt/GsK4OIobuK5ZASjglgo1Y5e/atLk6y7BWVDJIGfOkdk++Nz8mm4csZRrwXhK48EiHitrcIsgWVl27wbOnUdKjKOdWWBXC6sMCGAINS+DtBIzdksgIA1EyZxy7uzk+3G2QfEVWLrrH4LG+lyFddt7ZsgFQvzPFMD2bV8W3WpwSM5jcIcYytu4OM5xsnLO9PqL5GbpVV/stfSniYsbWS6IdxEASur0gWCkd7lzz7q5N41fC4ubqcKVEsjyAHmuuTVg+sA4rc+m3Wnwy4s5YY5HkMmkaeyYDAYMSdQAxgVlg4pw8f7v8A7Yqk5uL4TZSTo2nqOi1cIhyW9OTABIx98byqfNw3hoZx2Tu6k6gJXLZBfUzFpB4Rs2Sd9uZOKqXV/wBZvDLS0EEjtHpdiB2TEEMdWRpBxuTVoh6f8KuFyv3wA+Nux33Od1595t/7R8zU3Grl+xinKPTr8n5FZ8LdgiQyMxbSBqkG+XHynHgmrzKshGQwy96KQ2xh1WiukZYnHaEjVtnBDsvqODsQQdwaSwdOuFTKGUawD3T8HbYjC5GV2OFAz6h5V68P6xOGsuYWbST8mBwCQAvzfAAD3DyqN2NeAllm+5fsxnpR0bgh4vdW0SlI1CMneJZGZEfKknOzMcVqHU30smuBNZ3ba57bGmQ85IzsC3mRtv4hhnfJNW6SzRXF7NcxrjXpAYjDEKipv5Du+NffUdbNNxO9u1B7FY+yDeDMWQjB8do8n8pfOl4sjnkddCd1ydG40UUVpLGXdbHWFLaypY2GPhMgBdzv2QPIAHbURvk8h4HO2f23CgJO2md5p/GWRiSSRg4ydhUOWc3HGr6Z9yskgX1BW7JfoRcU9rBqsrT2oTkk7og3d9hxFHgysM78kX5zY+wePqqZGCANRyfE4xn3eFVrglxi+uVk9JvR9inYD/Dg+6rKJASQCMjmM7jPLI8Kz5I7eCklR9VSrRs8Puv70/pjq61T+I8Fkt7aYLNmM94oUGTuo9LPqFXwNdPyiYGjdTXQmxvOHCW6t1kk7V11EsDgYwNmHnTbp/0a4Rw20ac2MbOToiQs+GcgkZ73ogAk+zHM0o6veIy23Rm5mt/6VGkKn5udAL789IJb3VW+rS2S5ad7vVPgrgS5dAzZyxDE6nbzxsFOTvXSnLarNeODnJRQ16nuEWXETcpd2cJaPS6soZe6+oFcBvArsee+/KtK/wBF/Cv+Cj+s/wDNVSsrZ7HiVsvDY41F2wW4TQdIjj75ZMYCHSW5bEhNt99dohNSjaDJBwk4s5K6PRBL6dVGFVnAHkA+AKbFv9ZD+4/fmkvD0c39wI3CHW+5XV8s+GRVhsuDus/byzdo2nSAECjHuNY89KbbfsZp9jiiiisIoKQcWb/11qPU/wBoIp/Sni3CGlkjljl7N4xgd0MN/afXTMTSfP1Jj2QeC8OiuePRQzoHjdgGU5wR2OfDfmK2y+6uuDQxtJLaxoiDLMWfAH1vsrF+hCOOkNuJGDtr3YDGfvJ8PDatI62uMl5ktFPcjAkk/tOfQU/kr3sebKfCupF7YL7GvHHdSKzeTcL1nsOERtGORkmdWb16Rq0+8k+YFSZJuC6Rp4Sxf5QMmFHsbWSfq0gLfwAHMk7AAeJPlXpcQvGQsqPGTyDqVz7Mjf3VT1GavSiOOkHDOEzcKvJrWzEFxCEyCzErqdVDKdRDKRqH07VUOg39A3tNNJyfgt+PA2u/tFxb4/Sar3RO3meFuymEYyfkBj9pqub4sfJkzxS4JfRi07azCl3QB2zoIGrkcE4Jx7KslrbLGgRBhV2AqJwPhgtouzDatyScY54HL3UwrDlnuk66M0nbP3ojwMcWuJYJZzAkONcC/wBNMp+Vq9FU3A2zz35itw4JweG0hWG2jEca8lH2kk7sT5nesP6sbWS44528Oext0KysOTZRkC+s6jn/AAZ8q3+uniilBUqHxXAUUUUwsczcQtjacavYZNu1dnQnxDt2q48+6xHtFSeO3LRwO6ZyMZxzA1AEj14zWodanV3901SWBljuotlY5xIvMKxG6kHcNvjJ23yMyvba8skC8TtmRSdHbLpeJs7d8qSFz6+fkKx58LclNK/IqcebFvSDhySx/CImIdF1K6fKAGR/919dDrhXt9jl9RMnzixOdR88jG/8KZ8L4KiOFgVsucBNbaSWOMBScc6mW/VTdrcvIIAqEApomVSpwMggNyJz6qTH44OKvjr/AMIjFyVHzSrpT+CS+wfrCrv8Sb3+qH5xP5qgcc6vr+WCSNIl1MBjMiY5g+fqpePHNTTpkLHKyJ1U3r/c0xkMU7R8qGK6lOkMdvS5kYO2Ac892/V9w6OO0bsSdEkspVs7lQ5jQ5/IRTXrwXo5eWPBmtniXtjKx1alKoHGlWJzkAPpzgcs1M4Za/AraCDUCE0oXbYEswGwzzJbYZrTnvq+zs6Ve9dDCNT2mtZCCvd7p5eYOc4Jz4YPLc4FMLPiUsbp32dGZVZH3xqYLqVvSBBIOCSCAQACc0rliBfuMysfS0kY/wAQYFc+7J9g2fdGOHZ1SSFnKvhM4AwFU5woAJDE7nljzFUw7nJJMZqFBQbkjnPgn4wuPy3/AFzVyqi2d2sN5dSPnSrvnHPeTH76cfHK38pPqj+ap1OOUp2kcOabfBYqKrvxyt/KT6o/mryfptD4JIfoH76z+hk8FNkvBZ6KradM7cjdZB/hH81fXxyt/KT6o/mo9DJ4Da/BI6Jf7Rwflj9jTPpBedpdXMrHnM+/9lWKL/0qKR9Ab1ZuP20iZ0s+2ee0RX9Iq18IsQ3EuylxhZ5SQflGNnYD15IB9groPiEUzfp0PuhvABGe1lx8IKhkRh/Qo2RnGclyOflkDxOXnShYjaO1yodUAbA8WB7oHlk4HsJFfFnxCZ3WNlYEHDsQmO76R2kJw2NjoX0l5ZGa71kcZXKWqsOYeT/InrOe9j1L50pp2a74K5FZn7k8TlPyYoYwfX2qu3+Sq/0E/oW/KNalB0bml4DNbRRnt7giQhsKAS6MobUQQeyVfDnVb6MdW3ELeMrJEuc52kU/vq2aLeKkc/OnK6I9fMiBgQeR2P8A4KsfxJvf6ofnE/mo+JN7/VD84n81YfSn4Zm9ORQeI8GEQM9oWgmjBZWjYrnG+NjtyrZuj3WLZG1tzc3sAnaJDKNQ2cqC2cbKc5yPCs8v7NonaKVcMuzKcHmM+GxBBH01FEC4xpXHlgY+in49S4KpckqbjwzfbO8jmQSQusiNyZGDKfYRsa/axbqdMicTnS1z8E7LMwGezSUEBdPgHx4Dw1eWxXQi7Vjk7NvpJ006PLxCymtWbT2gGluellIZT6xkDPqzTuipJOfuA293acTtrO8WNnDxvrjfPd1gAsMZyTtuAfHFbxxGFnhkWM6XZCFOSMMQcHI3G/iK58nuX+63Ee1ys/b5XfB0KSIyvjsug5/Jp/8AGK7/AOKl+kfwrG8scU2qKb4x4ZpI4VdglluADjCqSzBcNrXJJ72AWQkjLDSTuBj2t+FzLKp1nQGPOaRiV7uMqw0sSAQQfRzkZNZWOlN1rKfCptQUMdxyJIHh6jUHj/Sy+ijVlupgocayMEhSDuAR54q8dTFuqJU4/X/fybjxuSNYWaYqIwVLl8aQuoZ1Z2xjnms0vbiwuVMMl9arErfLnRtQVu4RpkDE6cbkj2Z5Z5f9IZ7sfBpOJSyJINxlQrYIIVsKDk88eql/xJX+sb7P4UTyY7W4bHUenxH3NuteJ8MXA+6NrpHyUkRR7PSOB7KeRdNOGKAq31qAOQ7ZNvtrnC36IRuoZJSVPI7b4ONtvVUSfo0q3McOs99S2dtsZ/hUwyYk2olJZ3P+TIN64aS8ZSCCxII5EGYEEVs/U30Msbrhqy3NtHJIZHGps5wDsNjWW8U6Oi3t5XDk7KMH8ta3DqD/ABQn97J+mmY5qdtEJp9DK+6AcJiQsbKI+AAByxOwUd7ck1DXoFYkDNjaqcbgB238cHUuBmpXE+mlsZtGSGjMg7w2LDC6lIztgMM7HBNRLlFkYlygONW6qTkt6OTyATIz54O/I1yrLu2r4V5odjgpKybYdAeFSpn4DECDhhvsR4c/f/A7VI/0bcL/AOCi+3+NJuiUksc7yTSuRpUdmuGD90AMSxBLas4CrnlknO+iinfmxbVM5R6FTxW/HI2dliijncamICoBrAyTyHIVp/S22sbi6Fxa8Us4SxBkJmUlXUACRAG3JAAKkgbZ8TWOHhouL64QnH3yQ/8AWa++NdGhAqNrJ1OE+nJz9lKlOF7WQp7XwdAr0ktNlN/ZHzkE6Ae3RqJB9WSPX4VOsOOcGhYvHdWQkbdpO1j7Rz5s2cn9FYD8SV/rD9n8K/PiSv8AWH7P4UqObDHphLPu7Z0/wa+jnV5IJEkjZ9nRgynCqDgjY4IIqBPwq4aRyJiqFsjEjEkaW2IxpQahHgLvgPljqrC+BLd2sZjtb6VI9ROlSpAbkeYOD509suO36g9pezP5HIH6FqXqYIh5IGrzcPuWOouB/RnQsrgZDrr7wUEqUjGFwN3kzzBqbwO0miQrPIJDq1BgDsCASDqJ+WWxyAXSAABiscuel1xHjtLyRM8izAA+8jGfVS3443k06pBezlACZGUqVHzQCUOST66mOpT9mQpx+v8Ax/ksPTaTPELkY9FkHt+8xN++ktfskjMxZ2LsTlmY5Yn1n2Y92KX8cV+xcxMVdVJGPHA3H0cj4HFc+VTn9xMmpS4LJ1RpI/FbiSHPYLCEmPyWk1AqPWwGd/AA+e5V+6rLu3l4ZA9rD2KEEFOeHUlWJbm+SM6juQRRXWhHbFIelSLbRRRViTI+uy3jW54dIIwJGeRTKNiVVRhCfEEscZ9eOZqt1svS7oxDxGDsZ9QwQyOhw8bDkyn6R76zninVvfwIzwXEd1pBPZvGY5GA30qysVLeAyBmsmowSm7QucG+UZ30rt5UzcQsR3NEmDggZyGHrz/5zo6L9DOK8QgE9tKTGWK96cg5HPavfi98s1jK6eWCDzUhhlT661bqA/FK/wB9J+kVbTK41JdcBDrkzK46ouLlSJGi08zqn29pyMVEs+rvilwCizRtjI0G4O4GNwPlLgjcbVvPSKfEkjOe5DEHAKlgCS5Z9I3YhUAHiO9jnSc8ainPZxOdTWwuYzp5AkhHXfUGBxsR+8VMstSqjTHFasy9eqfjYAAkUAbAC4IA9Qqo3UE9lxDsrtmaWI4bDF9mTVgeezfprrZLtCobWuCNWdQxjzz5b865o6wGz0hnI5a1/YrTZJbWJa4I/STi0clrIq6wx04BjYfLU8yMfbWr9SkDScECIyqWkkGWXUME7jB2ORkb5HqPKs26Xfgcv+H9dav/AFTKx4CAiFyZmGBzwZFyR7Oe+3nSdJWzjyVxdDSTo7bWbBpwI4y+SxcHYKe6mnDNvgY053PPGahXvSOBciBZCuV7PWDk5O5GckDHeGoePlivuLoNNc3KzTMywuCzZY9qDuNOGB06j3vHG/iaqnSa0ENzLChOhHwoJJwCAwG59ddGGGE+G232MWSUHwWe36YJC7SJaSMoPpGTYH0SxOg5PMc9hsNqsvDOlhmeIlCokxpVSCcleTHbbvDfAwQPA5pD1Y8aQhrKbBDEmJWGQ2xZ05Y8NW/m1aDbcOijxoRRpGF25DOrA9QPLy8KrkjGLpIhO+zlGxuVj4hcM+cdpJyUn5Z8FBNSOl/ElliURiTuuGJKMoGxHMjzIr54P+Mrj8uT9enXTD8Ek/w/rrXNyNLOuBUv5EXo30H4rf263EEuY2JA1TkHKnSdvDemU3VbxpQS8yhQMkm5IAHrJrTuow44NERj0pOZwPTbmfCk3SMzX8gSd+yUE6Y9RVCFPphXXU5wwOSBt5Y22KMfcdGF9GbcP6EXzERQXtsTyVEvBv8AkgHf3U3/ANFPG/60f/smmXEuiEiRmRHWVRzGwby2wSp38M/TV26D9LpTahHTtXjcxglyHkwAwGNJywDYyT4ZPiabLDBrdB2RKLi6kjD+FNPHeyW1xIzmNnjdWYsupG0nGdjuDvVgn45BD3O8CPkCNgfdsB9tKbr8d3v/ADM/7Vqtma5Wp2qfKEZKsV8DEjCSSVSpkfUqnmqgBRnyOBU2+XMTgEDKnc8hsdzXpNIFUljhQMk5xgedNehXV4eJ2cVxdXU6pIW+9KqrqUOVU505wQM8jVMeN5ZWuCIx3Oy+9UEitwezKJ2Y0EEeZDsrP/iILe+irTYWaQxpFEoWNFCqo5AAYAr9rpmg96KKKACiiigDC+unoU9v219aAdjN+FR/MYsMSqPItz8iSeROGnVHbSPwdChOlJpWZRnLejgjHPTgnTkb4IOQM3Dre/E95+QP11qsdSHF4oeFKHbftpO6NyOW58tvPn4ZqrSold8Dm8ucOdZMishDFhrTQSzKxwd1x3SuPXuNqjpdSrgBEVtDYiTLeChQsjBVWEZOVCg+j45B/bq8ja8ZYkMepFcI5CrKzMwLKFzju4JBxzY4yCa/Iuyt0dhEY1X0yqagMeZTOw8hy8cVMMGKTW6XPv8AXxRSefLG9sePb6fcaWMPbdmpUZxhcD0Uycuzbd45bGMekcAAtjDemlosXHpo4xhVdcD2wqSdttySa6F6EpF8GV4iSZDqkJxnWO6wOAAMEcsfprnrrOlKceuWAJ0srED5ohQsfcuTVZY63L3LOW6KJnS78Dl/w/rrTbqd6f8AZi34YIM9pKfv3aYwGOo4XT5DGdXjmvOGRJUypDow9orz4Bo+6dlHboHkWbW4XHdVVbOTyGxzg+XrrHpslfBQrFKnR0H8FHm/5xv5qqfGrXh0UrLNbanIDlsE69bODuW5grk5x6S+ezLj3S2KzVGuIplEjiNcKpyxBbGz+SnelbdYVmeccxz5xr/NWx5Iw7dGqMJy6HHBuB2qhZYoOyYj1qwB8OeRnFfnSziPwG0lugrOYQG0GRsMMgEb5A2PPBqF0d6aW1y8kNrFLmEDWoRVChs4x3sfRTTiMQuo2glgfs3wHD6dJUEEjusTvjFWu+SqtPk5NsuJv8JeSJfvkr9xee7uDjbnzxVh6cJcWr3FpelNemNo+zB0OCwJKlhqPiN/mtW98D6t+G2komgtgJF9Es7vp9ah2IB9fOlXXpYxvwmeVo1MkZTs3KjUmqWNW0nmMg4NVeOLdtci9qYm6peksNrwiBXyW1SHAwAMyNjJYgb+rJqw387NMzo2rWSqnYoVHLTuMFd8jnuTgjBqpdWEKDh1o7Jq3l1YxqIEwxgkjGzNncZHPlXzxvpo3buiLHHEjYVVXnpPdZmU7kDwHd7x2POnRx+pwhqlsqRaJuGTzRGONTJlgGbIAXk2BupONt9/Z4CydGejSWmptmlf0nxjYeA8cefngeQxmvR/pzcRvojxKGJIi0nmdyEPpAk776hudq1fhHFluF2BDAAspwcauRBGzA4OCPsoliePhhLI5/Y5oaxmm47eJbIryG5nwGbSP6VvGtP4d1VTTqfujc6AeUVr+l3kU6vyQuPWap/Qv/ae6/5i4/amuiKU4Rb3NciqV2Z1b9TtlqDTy3VwoOdEso0e8Iqn7a0G2t1jRUjUKigKqqMKoAwAANgAPCvSirJUSFFFFABRRRQAUUUUAU/re/E95+QP11qn9TFlr4YjRq2sTOGK6RkZU4Jbnj6Nz44xovTXgjX1lPbKwQyqAGIyBhg3L3Up6rujj8PtGtpGDMsrHI5d5UNVkk1TLRdciPi/Q26lftMRkt3THsqxqpOgKckucHfIG/LypkvRqaOHRCg1GMxtlgFYaCoOMnfOPYM4ptc8GuWLFLgr33ZQWZs68DDcsKqlgq4IUkHJIGBuC3OHX4STrz3iWUr6AXSFOB3YwDjGS7sMZxVp3KEYN8R6KRUYzlNLmXfZ+dC+GTWlvomXU7OXOgrpXOAACWBOwG+Bk52FZDxqBh0rBdSodlYA4OV7DT4EjmDW58It5IwyyEEHBU6yxHdVSDlRtkE5HnyFUfjnQiW44yl+jroiCqVPM4Q75/x/ZQ227fuTFJRpKqPXivU5w+Zy8fbWxb0hA4Cn/CysAPUMCrB0P6D2fDQfgsffYYaRzqkYeWcbDbkABVkFFAGZ9dE29hH5zO/1IiP84qkVaOuGXN/Yp4rFM31ii/5aq9cjXv8AuL7HT0a+D8jvqdlC8VvU8XgR/qlV/wA1bRWFdVsmnjrj59qR9DIf8tbrXSwfLj9jBm+ZL7hVF67vxLdf+1+2jq9VXun3R9uIWE1qjhGk04YjIGl1k5evTj300WVLqUgR+E25eHtCjy4JCnTmQk41H1DlUG96BXksjyOkRZ2LElxzJz5chnFXDq04A9hZC2kYMyO2SOR1YcfYan8X4VNI7NHOyqVUBAxUAq4csCAcFgNJyGGDtjfVaGSUeiXXgodh0DuonDiOIkAgYkAIJGM7oQdiRgjG9aB0fglhhCSKWbOe7p8fBiWy7f2iATUebg0x27Zsazgh2UpGQcKOYdgzHvHwCc8U34dC6RhZG1vkktjGcsTsPDny8KJzc+WTu4qjCOjFk8XSi5Ei6S0ksgGQe7I4kU7HG6sK6BrPPifK3HJOIBl7PCpp8do03rQ6qQwooooICiiigAooooAKKKKACos9irHVlwfHS7Ln26SM1KooJTa6IX3MX58v51/5qPuYvz5fzr/zVNoqKRO6Xkhfcxfny/nX/mqRbwBBhc+eSSST5knc160VNEOTfYUUUUEGJdZ8urjar4JZj6TKx/eKU0w6xN+Oyeq1Qf8AVml9cbXfNOppPlh0OmMfH7M+EkbofqSH9IWug65y4bJp4zw0+cmn6e7/AJq6NrpaV3iiYdQqyMKKKKeJIs9grHVlwTz0uy59ukjJr4+5i/Pl/Ov/ADVNoqKRO5+SF9zF+fL+df8Amo+5i/Pl/Ov/ADVNoopE7peTyt4Agwv2nJOfEk7k160UVJUKKKKACiiigAooooAKKKKACiiigAooooAKKKKACiiigDEusb8dP/ysf67Uppv1kLjjTf2rRG+iRlpRXG1vzWdXSfLFVzLo4jwx/K4XPs7SPP2ZrpiuYeOr/wCosW8p1H0sh/dXT1dDSP8Asr/fcw6n5rCiiitIgKKKKACiiigAooooAKKKKACiiigAooooAKKKKACiiigAooooAKKKKACiiigDEuuoG34lbXTgiGSAwl8EgMrs+Dj8oH6fKq392rfGe2j+sP0c66G4pZRzRMk0aSIRurqGU43GQwxWcdG+jVm05DWluwzyMKEc/WtZs2ljllubNGLUSxqkUTovwuXi17AYEPwW3kWSSZhhTpIbSueZIGAOe+TtXRtfEMKooVFCqNgFGAPYByr7p2OChHahM5ubthRRRVyoUUUUAFFFFABRRRQAUUUUAFFFF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7658" name="Picture 10" descr="https://encrypted-tbn1.gstatic.com/images?q=tbn:ANd9GcQRwWKBujYJjB_OaJLtoE1WIkVY73FT0wuaKT5RrpDObvCstrPA6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4857784" cy="4214842"/>
          </a:xfrm>
          <a:prstGeom prst="rect">
            <a:avLst/>
          </a:prstGeom>
          <a:noFill/>
        </p:spPr>
      </p:pic>
      <p:pic>
        <p:nvPicPr>
          <p:cNvPr id="27660" name="Picture 12" descr="https://encrypted-tbn1.gstatic.com/images?q=tbn:ANd9GcQXwkJVyAHHGupt_aOrW1ENH-kF0-Xv6MHNsQPDWgulESZ-hWQ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14620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r>
              <a:rPr lang="sk-SK" sz="2800" dirty="0" smtClean="0"/>
              <a:t>Pozri si obrázok. Ktorý tieň patrí ktorému členovi rodiny?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Poznáme aj iné rodiny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6072206"/>
            <a:ext cx="2530624" cy="381130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Zvieracie rodiny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571612"/>
            <a:ext cx="2857520" cy="1643074"/>
          </a:xfrm>
          <a:prstGeom prst="rect">
            <a:avLst/>
          </a:prstGeom>
        </p:spPr>
      </p:pic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928670"/>
            <a:ext cx="2628900" cy="1743075"/>
          </a:xfrm>
          <a:prstGeom prst="rect">
            <a:avLst/>
          </a:prstGeom>
        </p:spPr>
      </p:pic>
      <p:sp>
        <p:nvSpPr>
          <p:cNvPr id="28674" name="AutoShape 2" descr="data:image/jpeg;base64,/9j/4AAQSkZJRgABAQAAAQABAAD/2wCEAAkGBxQTEhUUExQWFBUXFxgXFxgXFxgYFxUXFxcYFxgVFBcYHCggGBwlHhUVITEiJSkrLi4uFx8zODMsNygtLisBCgoKDg0OGhAQGiwkHyQsLCwsLCwsLCwsLCwsLCwsLCwsLCwsLCwsLCwsLCwsLCwsLCwsLCwsLCwsLCwsLCwsLP/AABEIAMIBAwMBIgACEQEDEQH/xAAbAAACAwEBAQAAAAAAAAAAAAADBAIFBgABB//EAEAQAAEDAgQDBgUDAgMHBQEAAAEAAhEDIQQSMUEFUWEGEyJxgZEyobHB8BRC0SPhYoLxM0NScpKiwhUWc7LSB//EABgBAQEBAQEAAAAAAAAAAAAAAAEAAgME/8QAHxEBAQEAAwEBAAMBAAAAAAAAAAERAiExQRIDUXFh/9oADAMBAAIRAxEAPwC7pUIC6o2ybIsksRVuvO6AijKlQw10fD6JunTRrWCYenZAxlNNtKDVEq1YoauEkqAwauzSC7ugrUpHYNBdg1oDRUf0qzamddhOiG7A9Fpv0gUHUAqVM1+hXowPRaP9KvP0if0lEzA9ExTwfRXIwy97la0Kk4NQdgld92F4aYV+ljPv4ehnh/RX7qK5uHR+koBw9EZgeiv/ANMomgrViobhlMYdWBpLzIrUR/TKQw6fFNeGmnQT7pd3aaNNRLE6sLGmg1KSfyrx1NWrFLXw6r62GK0j6KXfhUFnf0y8V8cIuUl9UqQFS1q11a1m2VW+jdZqh/BOViHqqw4gI7aixpPNqKJqpRlS657laTJqrhUSJJlMUws6sOUrphtNLUSnGustxF6wS5TlQSk3i6Kk2KcIMr01Uak3ITnqLqiATKzeQHa+UUBKMTdMrXGp6WqTGqYC5aT0tUC1c56g56tTxzEPIvS9etQHoYve7U2qULcIBpqBpJgheBKA7ped0mYXkJBU0VHuk2UN6kX7pciyuWdDhol3MUaFWyhVrLPKnEnIZKGKy7OubQ1NyOAkO8RW4hKOZVxclhXQqldVR1mJTVPELPOr3RqeLRKsXrq6C6qFXDEqJrq1YeNdRdUSXeJ5mCJbmqPbSbE+MwSNJgxZUlviANVeCqm63CSG5+8YGGCHEgNg2BzTF1VVWlji12o5GR6EaqvCxHGVEzTqqtpuTDXIgqxFVemoke9UXV1rQbdUQnVUq6uoFyNRkVEenUVU+tClSxKZTi6a5TzKup10yx8rpKBwVMITSplxy5oJvEC7iegF+fstFOF4UKi97hm7tzR/iEKNV8a2RdhePchl6BUrIJrLFrJ2VyS75cjUE18BL1ai7EiEqQVVsUVFNtRKEwvA9WEy+oEPvUB9RDNROA8yspPqSq8VV6a3VZw4vcHQpNw78RiA9rWugaQ8W+Aam5iTAseSU4Px3A4g922nVa+T8URGxlpt5FdSx9cMc2oRXaSIcMsNGzSyIbyhXHD+MYWnkpd2GGo7RgBvP7nE+nqu0kxjvVPj+7Y8tp1m1I1APiaeRG/ogism8Zx/A0KooDDFjy4hzg1kAG8yTmd1/wBEftRjMPh6lOjVa7vKoljmtbAvAkjUG/NZvDfCqsTVcGOLfig5ecjSFocV2PZisDh++qEVMjX5nEmM3iIIPmBfks0x4NwZB0PMc1uKj308HSI+IsEeRkgeyv4+hyUPHjhjSbwvxSWyx8AtD/E4Zo21kRulcbwr9MaNNjnOp90Te8PDhJDrWM6dFDAsNSs12RkzrlEiCneLg97lOjQAB5gE/MrfKz8iel6RTEpdoU8y8+l1R6CXqbkCvVDGlztAJMclLBA5FAldxPjLMNRZUbhXVW1A3K82yuIJIcQDe1gOSe45xBuHwtPEuoOe1xYCyQC0OmTMdLeYW5/HqVj6SiyldHw9dtScoc2IJa8Q5uYZgD6JkUFY0jRam6YUGMRmrUGC0wJE2G55DcpRuEpnD4huGc9j6ji4vfmJOawDR+1sDLIvrzTTXQQeV0rjuCgO76lLWvu4Nc4X3GunlC3KKr+ynZbGU5dXxDms1FKcwdYiTOnOyjxTj1RtdmFdTBAMB37iD+4RaIErQcKxRbAJNpBDiSSepN/WUrxzAMNcVoJflyydgL2HqbpuYPqtqFBlNmmoGguONYi1hhcrGnQsFyfyCdWjKH+lsnUUhUaUVfDJOrRWhrUkpVoJqiicCoFWtTCJd+FhBV5svWiUy6ivadGEHVx2MoudWLNWua7ONoAsfeE5gOAB2NZUc2GU6kxFj4RH/df0T3CqP6eg14EvqXJ3DZszpMSr7AEZ3EgBrWyTzcZ/gLrxnTlyvav45h6Be2o6mHOZoYkxrpN79FnaHEP1VcVMRSZlokmm6DIkEODg4RyNp0ReOw+q25gkW9bx81HG4INwry0wZE722BPsjasI8DwzH4gNElgJI8hoCtNx7itJxFCCQNSNoVPwZndUi8NlzhPSNlR967MSbEz5i+wVxVabCGlRh3vN7TqmO0NBrstZmjhB6FZwvD5aSRyP2K0XBxnw7qZEcjyIGyeU2YzOqpHBCc9ErGJCWc5cJHVMOXVaQe0tOhBB9eShTVpw/Clwzty1MroLQ4GDrlfHwmIMLWJpq1em2hTZDYDGRmvcAQbiyytTH1auILSc1EgA0yQWmND8M/PkrDHYl2IAyimXXgMeCAW6tMaHSy87O4YS0vhrj+3e1rj0XbbrmliwDUc4CCQ0O/yiFCEXFUsr3DqhkLF9bnjxdK4rggmcHhjUcGj16DmrDimOptDaLRIA1Gs7kdV3DvDTJAu76BU/EqRLrxOog3udxv52W4xyFwwAc57o015+myscaGVaGdly03/lVtemCA3NBN+nlKf4TT7vwmbyCLX6x7JZU0IlNinjKQa8jYGynQasY6OXIhYuVoV6KHKGVeOaiNVz3oLqiI9qD3SE9AlRfRRaTEbInEq34VQZSvCt+6URhRKMWrfjX9OkwDWKYnWAR/ZecSeadNlK5JBLzN5P2GnonK+G7ys1p+FraVQdcs294VR2idFQGJJzXOgDRpr5LpbjnIpcTXLTYyW6TrrdWPCWuOYOEsqAgzHKZAWaxWJl3UmeivuE1ZMGDDJMbzb89EbjWLDDN/p5uQiNgVm8bgyxjSTJkz5/hWi4HUmq+kdHNt56pHtJShpadQfUjnPkPkiJV4Ay8DoCtP2anuXOcYGZxB/wxM9FmuH4YuqHKLZIt1tfy19Fqa72Mo922dIJg/l1pmsxVqCTuoShVRBgXUmlc5HQ3g8KKjmsJgOOUnkDrCbrUsPhTXwrPD37nOc8vGYZgcrWydAP/t1VfRqXC0naTCTRFSTIaPO8QukuMVnOEdi6dKhVqUqx71zXwRAYBlMes7zzWZ4dxGpTIlzszXHW5A5arfcCoPdTcHyBuTuNY/Oe6wWMw0YpzWkuGaZiIk6XV+pVJ/b6M2uKtJtQGdidZQS5Q4BRhkRYzP8APyQnvvZE8PgznKAchFy9GqqNavDs8I5AW6rJY57wQ515ieXotXwusP8AZzeBHXnCpe02Gygg2AMjyOyolfQr53NAIk6LQcMeXFzCLtE+lv5Kxop+OmWa/crdcFw+Sm57vidbyA2CfRelPxUeOfJRpGyFja2Z5sp0DZVagpqL1JvcZXLmRMql3ai16PTWtIBprm0pTBa27nGGNBc88gBzWf4tgS/JWpueKb2tcBPOLJEXvcwoEKrwHEXtOV5zCLc9rjpdWdOqHNDm3BAIPQ3CCkAptCiwJhjVRLN1QipSj91PL1sJH0SHH8NPjGmhF99xbp8lbYCmCGu3DSPK8qhwPEs9V9I+IEuy2+EDUO6WRyZjC1qbhWDdTmiAJ+vmtjwvDGlSfUcImwEbDQA8rpGnh2O4hItlpF2UaDxBoPtm9kxxni+fENw7QYEF55WkCPZVJDFYp9N+dsEtynQbaidefzT/AG+xI7htQCCQ0+WaLfNIYqme7qmSG5jffUG38pbtRxRlfCsIP7mMg6ktjMT5fws8b3TZ4P2V4u9+Hf3eGzmk7xBpg1LTBcd/7IvC+Ouq4eviRh3N7priaUkh9jGWReIMiFY9k6+SgAwNBcMx2lwty3AF1WcU4xWfU7mmKlN0kkNaDmA6yQdei1OUFleUqD3tDqjO7c4ZsszlDrgT0Bhd+jVuBUMZ2QTFiRI89pU6bA7Ty8itVRXcKwU1mWkZhI9Vc4x93h5zZnC2gAabD5QpcPoxUaba7qn49XNOq4TNiRtv9dUaLBsZxF7algMugggbaXSuJwrargcsOB2vpHp1VbhKoqDxCbHX2MdfCPde1KRpGoJtBLSRpbl5culkfTJ00/D8U15cxlxTEGNzvoljg3EuOUgDcg6fYKj7IYilTIe4nvXB4ZoKbQ4xJH7nHKeglFwXZKq6o+scbUk3DWuccxkWe0mItELYW5wpESInTqpMw91UYzEYunjGUJJpGCBALS2PESYtH36rRtAlFUA4jXcxzcha10tAJ2vHiOw6I/bZ39Ib+Jg+YJ+iR7Qvhkt1BB/1/NlUVO17X0Gsf/ti4g9A3Qydjsjj7Vfg/BKJfXp6kCT5W16be61/E62Xu6Y0J9oWF7OceZRqf1DDXaE6DXX83CtsNxgYmqHgEMa4tb1/xevVMHI1iqMOMhDbZO40XSZWbWpAyuUiFyC9YxGpoDXorbreDTOPpGrhqtBhDXPbAN49kWhhAMOxhgljQ0kbQ0TZLtaReU/iq+Wl3ltBP3n5q5dxmdVnOIYTSJbmtPQ+fnKZw1MMa1g0a0NHkBChisWx85C50meVvM21i3yQK2JDbdJtr5wbR7LM5RuyrBtQIzKwVSavIoL6hCrU1vDMRcgXBafQiIHrPyWPrcVGGqudUOYulvhtdxH56BXXZLEk1HToGk+yyXaloqOLXAQDNhE357o3VjuEcapjF1qzj4HMDGGNQyTIHImfkp8JxJxGIqVoOXKcp2iIAjqs9XYKgLCZA8Ii0czO2q1PZPBhtGpExLIv/i6opWOLa0ty7OMxGrlkMNwrvq+cWoh0kbOdEARzN56LY8dd3VEOAJJaZMzEgiZ9VV8ODKdNhBIzeJ2bUHYidvmUS5CMKgBEi5JyxEDlFtpCZ4Xhf1Jr91WNPENpxTkg+LMDmsL3a0eqr6VI1GZcwMuIzE/FLZEc9Cn8JwypSqF7RzAMgzIAOYGOQiDsEcelXuKr4ilghTFRtXHDmZcGudOujnAEe41SmEx2Lp4qlQxLaZdVpuqVDTsG5QACI0JMAjmVDiYeH94abg7SZcATH/MQrHh2LNQFz2w8Q0kiCRqIJ1GvqF1lljGWL7hz/wCo3zWd423M4nfxgTyD5t7x6K3wtTxC+pj3VNxV+XFMa7SZbyk6n3IWfEfw/Dh3YYBEwXGL6aCL85VVxSoHS2nAA8JdrJGn8JvtTxKo1zKNOGio3MXExbTKCqmrh3tbDjk3GnO1xeQs8rla4zSHZlwdUfSqNafFsAdbEtmYWhxbH4V4aIIcYiIuDbRJdkMEf1L6j2kNADpgkSbxJF4VxxqqKxDxqNucGxXRmrSjQPx6lwHsNNfVeEIOB4g4saABNpGpDR5eyI9240Nx6qEVPaev4MoGpm3uL+6wVYDMCNjc+f4VquM1S95bBs63pcrNOAaSB8R23IRPa18NYuk3IwCDF/UjfylabslRyhrTFpdAEWJgeayuCrCXOJDQIHryHVa/ssc0uLdXW6AWAWrQtsS6580uiV6smYQXPRi1OF6g514rFqVNqPTS4evO9WmVmIhdimd5h3sBuL+hSDKyZwteD0Nj6qSpwVUBoZkHhi9uYuPzdOYzBZg11x4iHNESR1IuuxWGLXS4RJLTGk6z5GVVVCxlUwXEkFziTa1w2N5uLz9Fx89dIlicNBPIA/FcSBYW5Tp06qOFxRFQ0qusNvYQSPmNPdWGHI7suyySJg2LY3jrA91nONtaIbmAe4gVIk+EG7QZsbExvdMp9bvgGGyufAuWn/TyWK440y8mSQ4gx53AHstd2PxwqUw4GS3wuPUD7iD6rF8ZJdWeLjx2HU+q10xAcFw4PqDlEnaTfXmtLwsllF9jBg22ExbygeSRaIYHNMxIMHQj+eaNj8Q5uEpEG5IG4sSRE8tFmlY9qMQ3uaUglzwwADeSJAO1gbqrx+HHdtDWZZIaI8WUGQPEdha8HYyo9scSe6pEfEA3ygDbrdP4DBOq06bwC5+QtLiQAJ5ak/3KCRbhWvoOYRbbWLaETqY+qHwHDENgOc2HNMZpAbDpEEwNB7q9bwFzWAPqMA2Fx8zM69EvUdRw4LnVGBsc7n+TtZWdLQcZVrUiXA5mgSWujLG4G4MCfXdUOG7SOrYljSwUmyBBcCXZ221GlrRF1e08X+pBe0HuyCAYIzQ29uU29CqTFcNlzajgAQBGbbxZs5I0mIhUuHNaunSWY41xYjFUxVECmSXHSWyI97X2hajhOKFSmHDyOuo81m+21IGuZH7Aw9fwreTGPpCpxMYrEMcGy1hLWgzBE2P0PVWfF2HWI131IJMx+apTsvQEkusGWMC5cTDR7EJvE1c5dIgt0DdSAennK583Tj1Vn2TYRhw65LnuLnOkSG6RewSOOqta6NLCImZnb5qx7KuFXDuaw3aXC2gJFokD8IQuIYEvlzZkCD5j+DB9QtMX1Dhda5OUk2AsJ5EfOY6K7cJaD5iem1vzRIYXDkBz/wBsNAjUwNRziSPRWuthpE+q3xZrIcQY99SQdAY5WBsTOsqkx2F/qOMRDZPprCvK2JytqEXyksk6fEJ+QKqcRVDabi65eYaOc6lUSlYw5mtIA8U/PdfQuyjTlm8T6enNZTi1KMhAj7TdazsfXLqT5jwxHPRXpvh9zJJQqlJGDlFzloFu6XI5XKSuaphqPWpgJYGSlkUMTOB+ME3AkxzgTHySwMKba0EEbKSPEMeQxuf4ny8nWM3ijpAsstgAXE1LkudY7gTaJsFf9pq2VriyDDWuA/wzBHzj2VX2cfTxQcPhytE+40PL+Vxs+ukrSUMBmZEnNzOp32VFxjhgl1xJ+KPiiAbHaR9VoW4hoZm2ZptIuN9dVneK44FsiALjXTxDMLa/wViNLH/+dw0VmxlDXSRr4nC9/T5JWtwompUdNnTBE6/kKXYU+Go7/je6PKABdW+Kd4oBtH3/ALLrJ2xayfZqmXVKjLnM0QNrEH3sVd9qqZFDKB8Akx+0z/decOw2TFAxbI70tYqwrkVA/Po6QZ5aG35osf60q3kYjCU3AEkEAAa+XRN4d1SgwgVcrJOVpAcQCbQSCdL6Ko4Fh+6mm50+LM2NORmekKy4lT8IuYIIPOL2BAWd/o4zXabFtJzul2c2u4xlibnXf3SHZ3CCq494LGMvS8kn2TfaPD/06QBJIJJbbwyJv52KDwWoRli1wPOSPbzXTeg3XCqQDC0RlGcQLgSJlA4mQHZchcQZubRcwTpJzBN1OIBju7bE6ERF9NfUWUH1HOmRcfyJHXQ/JczCfZl2Wo9pLfFlflE7m566geiU7UUS8vcRcWH1Q+HVgMW0NLiCH3O5nNblp8lc8Ve1hc+JlonoDaVvehfS3ZWk1lIOePieBpMEiAT0/lSxOH8B1lsjlcEmP9PRVnZ7jXfVn4c2cQ4f9JBB87lXPGPCyo4Eg9PO0Dz+vRXL/onqo7C8TbTrFrnWrPIB25NJJ5n6rVYvDRWLWmzxJGnwx6DUBYjEcPDcLTebGweQNJMkjpqt7RrB1UkGRlb8ydD6KlxcuyPaLitPDsawluc2aJ+EaSNwAicHxLX05mTBvuevVYWoHV+IVQ85oeWtuD4ZtHot9TwLWAZQYA0+o8/5W2ayOPbmJAFw90jTfdL4bDCpi2s/bTAt5NBI91bVHNZi+lQAjlOhj83SfBG/18S//G4f9x/gKKw7RYVppl2hHLmj9ksN3dF06kSR+fl0QeJt73+l5RO+hgaLfwr6Pg0qBKA6qh51pabJXiX7wrxGVPKr0RjN0mXymKWaLfnuq2wQZ1GRKBlT+F4dWe2W6c9vcwD7oLcKwAFz3G9wAB8yd+aJy5FXf+ld5VzF0A0n0xf4XOy+IDezfT1KzvZPDPw+LdTdqczCfp9FtWvpN2c6OZid9B9JXU8JTfV717XBw8QywJO0yEctpiGPY6CLFpF/Lcee48ivnHEcRGdrZu4zykyLehP4F9Iq4VrrFzrAyM3xW3AGxj5qsb2aoTOQGTvmNzrqY2WJxxucjPZzDNY2k1mnh9cxk/VP8XpZaxiwj5kmVLA0mUiywhmgFhyHoJ6oWJqB7i8zZsNaDYnYm06n2C6a549wpDXh0XFJ5PS4j6fNId6arngOyAHYDM6RM3kAfwrClhySXRdzYMT8OpgDbqq+pw9rjlySB0PmDmJ/JWLNutzzC1fhMQQ+o4kgRaTe+g6hWnEKTnODRoBB6+vuuwmDDKjDJLWyYzOgGPD4TYXk+m6zfGG8QdVPdPyU7XLZmRJIg+kWR+dq2j9ouEju2QZdnGYn90tI08wPZe9ncC343DQ28/z7qvp4DH5v6tdpbIIGUzY8vJaBlEhsa20EgZukEEe61c0d4YrPy1ASCZ0P2ReIiQC0QeevIj6Kjris2QKbjTgG7y97T0km0+cwn+PVKuWnTotc5xBDhbKGwLl1gNVzvHvpuMfxrGPZ46RFNwDsptYk7gg9dt1cDF1P/TxVxTgXPMAMyjMyQAeUm59dlD/2s5+XvpLQAC1pu431dFhdWPGeEvr93TBbSosblytueQaBEAAAX57Lpx8Z5eqPs45rsXUqgFoIOWYBuR9gVqeOZnUi6dD101+/yVLh+z4pRD3EDZwFupBFld8UBqYdlOmcxloeGkAgZJJ3i45Itt6XUvQVH+tgyGXItbczcDksxQ43iMGKjXtL8wAYTtlLgcxm0T9Fd8AYcI7KahMzZzXNuAC6C6LDnvBSvaXh1XEt/pZWgmSTOo3A1ixnzCpMvaoPYjDltQuc0zUqGbcxPtcr6BiqstNuYPofz0WT7GPqMbkrNLXtIBc4HxC4JZzg5b9VZ1+J/EBSqGDZwAAdacwJItG+iZu9s8gKuHz1aZ/4S6+94P2SeBZDq/8A8z/rP3TFDiDZksqAjYtOu9xy5rmAh1R0Eh1QuFtAefzW2VhwuhnJBStQRKc4ZiQx0ut+c0DGuBdLZhx5G03g7JBVjlIuR6OFkgEwNzy90XEYQUz8QcOn3CSVAXLwuXqkZaARAaBykdb2/lFbYXvNpPMXttGi5r42j23lRaJbz/NuX3WSP35cLuPISTPXpF0Ks4zJ01n6a30Gyk030g6Gx66mNV4OZ6Wv9zz/AAIKApCJPPe/18gid4DYQec/U7L24HIH03MfVdTBJiRrpIuY5+l1YkDMidOcff8ANvNEAtb/AEUnvOvpEHnqbTfz9kKSTF77fWwvr90YUqkWE73j8mNVFtMAkDQGL8uZnRe0qZk6xodgD9v7+ik5xBIIuI6i4keZSA/1B1BI6kwDyA+fuvaZvNvy146lTdQEE2LuUgDlciwOvPzUTYn0i3uNvwKSFvLWI6/6arzLPpe8i26JRdPxE6ADkfMb72RXMHmfzb1CkHlEy4uiJLoLiXEyZv5qb8gHhgeL4neGTYQDmIIFp0sOiXqAjn6Rfz/ApNpi2k6TF/IdLfJSeioJB1H/AA6C9hEf306rxszfSTG4AMWBJudNl7TMXmfvp1XYd0kWtI2mW21GhQntV8GYF/EDoHZuU6xP16oZo9epjXkfkrTG1KWXLSfkc82DHGdY+GdJO2irRIGubzAuYtOWJtv67q6QbhAvc+5PvO0qTHAjcEnSCDvMkjoAFPGUXUyM7CJExmtzgSBMWGqDTZJIBgxEEERpufDOtgZVie1354BE9DebwJG64UwG2tsOYsDMTtKkafwz+0ZfiJmdfCbDSPXoFEu5ztryHX0SgcTgGVD4xJkHUg2uIcDoLnkjMpADK0BoAtE/TbeEQAaXsLnTabCZ0UmkZSIBcdHT1Bu2SAdfbdSLteQYk2mLx1tyujVsWSLgb/tEk+wOx0QcQzIQ3MJOgEkmB00+fzU8shpgz5fVIdTeRp4SQToIIMX5HdQpPh5LpcDtOpGnkNUVgdBGxuevooOBgwD7TH3+akFXxGYyxmW0nSDraNF4xxjnty9R8l7THX2+3P8AuuNPfaYB8v7JAbG229x/K9XjwJu4T5D+VyUexR16NMdNdEP95/5R/wCS5cudahmt4aTy2x7xokWsZkW2ubdVPKINh8ZHoBYLlyRHlXR3mfug4dxnycY6WGi5cm+IV5s7yKX4O453X5/ZcuUqdmzRta222yjhWg0zIm+/+X+SuXKL2kPF6fWJSMWB3gfReLkIX/eRtJt6P/gI1QWP/N/K5cpJsFx5/wDkoYfX1/8A0uXKRcHwj82Un6ei5cpIsEG3l6QRCM0QacW8Q09Fy5FIFeq52bM4ug2kkx5Svf2+jvq9cuQhH6f5giYVoL2yAbON/J38D2XLloF6hv8A9X3Qj8S9XK5eIsB/V9//ABVh/u/8x+65csRojXMAxa0+s6pmm4+G+5+hXLlcVXjD/U9R9XIldv1XLl0ZJk3XLly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76" name="Picture 4" descr="https://encrypted-tbn2.gstatic.com/images?q=tbn:ANd9GcTpOdTuOcJEGtEd_Lm9rvHvR5E0At8cwtAhZA3rYjOUINyO2Ko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928802"/>
            <a:ext cx="2466975" cy="2133603"/>
          </a:xfrm>
          <a:prstGeom prst="rect">
            <a:avLst/>
          </a:prstGeom>
          <a:noFill/>
        </p:spPr>
      </p:pic>
      <p:pic>
        <p:nvPicPr>
          <p:cNvPr id="28678" name="Picture 6" descr="https://encrypted-tbn2.gstatic.com/images?q=tbn:ANd9GcQBJYCIxGWj7Ywj2m_SpFFd98QuKn-r3aP5dofmShV97XUIob0rW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2466975" cy="2286016"/>
          </a:xfrm>
          <a:prstGeom prst="rect">
            <a:avLst/>
          </a:prstGeom>
          <a:noFill/>
        </p:spPr>
      </p:pic>
      <p:pic>
        <p:nvPicPr>
          <p:cNvPr id="28680" name="Picture 8" descr="https://encrypted-tbn0.gstatic.com/images?q=tbn:ANd9GcSFMJAiBBzballXPK033V26swlBs0k-qXSD1KMqeOgdypdy6Dn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929198"/>
            <a:ext cx="2705100" cy="1685926"/>
          </a:xfrm>
          <a:prstGeom prst="rect">
            <a:avLst/>
          </a:prstGeom>
          <a:noFill/>
        </p:spPr>
      </p:pic>
      <p:pic>
        <p:nvPicPr>
          <p:cNvPr id="28682" name="Picture 10" descr="https://encrypted-tbn0.gstatic.com/images?q=tbn:ANd9GcTKYHXvIwtLBDD1CSexdXdPJeeIpvDer8t80gOCpGNmjpvJ8Uv-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357694"/>
            <a:ext cx="2857520" cy="2143140"/>
          </a:xfrm>
          <a:prstGeom prst="rect">
            <a:avLst/>
          </a:prstGeom>
          <a:noFill/>
        </p:spPr>
      </p:pic>
      <p:pic>
        <p:nvPicPr>
          <p:cNvPr id="28684" name="Picture 12" descr="https://encrypted-tbn3.gstatic.com/images?q=tbn:ANd9GcTADFOdCHHpPfHpXL2w5zi2suGk6hkiCsUx7sMqD2fLmAyO6Im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2928935"/>
            <a:ext cx="2109785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 fontScale="90000"/>
          </a:bodyPr>
          <a:lstStyle/>
          <a:p>
            <a:r>
              <a:rPr lang="sk-SK" sz="3600" dirty="0" smtClean="0"/>
              <a:t>Rodičia sa o vás starajú a ľúbia vás. Ako im svoju lásku ukazujete vy? </a:t>
            </a:r>
            <a:endParaRPr lang="sk-SK" sz="3600" dirty="0"/>
          </a:p>
        </p:txBody>
      </p:sp>
      <p:pic>
        <p:nvPicPr>
          <p:cNvPr id="30722" name="Picture 2" descr="https://encrypted-tbn0.gstatic.com/images?q=tbn:ANd9GcRKIq2jgY4pDll9l8nzMUPaGhNyMaRc7Puqeiue_A-TlPG0cHy5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2357454" cy="2619375"/>
          </a:xfrm>
          <a:prstGeom prst="rect">
            <a:avLst/>
          </a:prstGeom>
          <a:noFill/>
        </p:spPr>
      </p:pic>
      <p:pic>
        <p:nvPicPr>
          <p:cNvPr id="30724" name="Picture 4" descr="https://encrypted-tbn3.gstatic.com/images?q=tbn:ANd9GcRVdToiEvS4FxtC40iI_zgcX8uODJkQ0NYgdnzdrppVwnSy-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00174"/>
            <a:ext cx="2495550" cy="1828800"/>
          </a:xfrm>
          <a:prstGeom prst="rect">
            <a:avLst/>
          </a:prstGeom>
          <a:noFill/>
        </p:spPr>
      </p:pic>
      <p:pic>
        <p:nvPicPr>
          <p:cNvPr id="30726" name="Picture 6" descr="https://encrypted-tbn1.gstatic.com/images?q=tbn:ANd9GcSB47sCJIkcPUpSxIzVZrFvvZr-uwcrrAjc6DkCNIPUxWQhtO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500306"/>
            <a:ext cx="2857500" cy="2428892"/>
          </a:xfrm>
          <a:prstGeom prst="rect">
            <a:avLst/>
          </a:prstGeom>
          <a:noFill/>
        </p:spPr>
      </p:pic>
      <p:sp>
        <p:nvSpPr>
          <p:cNvPr id="30728" name="AutoShape 8" descr="data:image/jpeg;base64,/9j/4AAQSkZJRgABAQAAAQABAAD/2wCEAAkGBxQSEhAUEBQUFRUUFBQVFRcUFBQVFBUVFBQXFhUUFRcYHCggGBolHBQUITEhJSksLi4uFx8zODUsNygtLisBCgoKDg0OGhAQGiwkHyQsLCwsLCwsLCwsLCwsLCwsLCwtKywsLCwsLCwsLCwsLCwsLCwsLCwsLSwsLCwsLSwsLP/AABEIALcBEwMBIgACEQEDEQH/xAAbAAABBQEBAAAAAAAAAAAAAAACAAEDBAUGB//EADoQAAEDAgQDBgQFAwQDAQAAAAEAAhEDIQQSMUEFUWEGEyJxgZEyobHBQlLR4fAzYvEjQ3KSFFOiJP/EABoBAAMBAQEBAAAAAAAAAAAAAAABAgMEBQb/xAAlEQEBAAIBBAIBBQEAAAAAAAAAAQIRAwQSITFBURMiMmGB8MH/2gAMAwEAAhEDEQA/ANkIwhCILJ0HCIJgiCAdOEwThMhBEEIRBBCCIIQiCAIIggBRIAwnQhPKYEmTSlKYFKUoZTEoA5SlBKeUAYKUoJSlAHKUoCVlcS43To2Jl3JK3QaxconVwueZ2mB/CfS6yeI9pHz4A0Dm4qe6Hp2wqg6JyV5u7tXVB2/6wD81scN7ZtdAqtLeomEd0GnWkqNzlFTxDXgFpkFM5yohlyAuQF6AvRskhcmzKIuTZkglzJKLMkgJAiCAIgksYRBCE4QBBOEwRBBHRBCiCZCCdCnBQBIgUCeUAYKeUEpSgClKUEpSmBEpSglMSgJJSlRylKAllM5yCVlcfrnKGNN3mD5bot1NiTbM472gJllE9C4b+XTqsGhgKjiXOcR5hdLw/hAjNuTAJ+Z/nMLoKHCGAAuGZ34WDf8A5HYfoua5W3y3mMcKzCEDT1MC/wB1XxOBkyB5SPmvSWdnZOaqfJrbNaOQUWI4W0aNARvI+2PMm4N4N2gjnBn5FR4/hfhzNbMXI6cweYXcY/CgKlQpAtLd7kemvyRLSyx05vs5xJ9F7WuJNNxgz+EnQrtzUXn+Op5XS3fTlfZdRwfHd5SaTqLHzC1xrLKNRz0BqKu6oonVVaVvvE+dUu9RtqIC1mSUGdJAaIRBAEUpKGEQQ4dpe4taLgSZtbmBvqrIw22YExNo+V7/AM9Z746Mem5MvhEEQROoH8JzdIyn0kwdDuoaVUGQNWmHAiHNPIg6Jyys8+LPD90ShOEwRuIaYIkiCdIgXI+n8KLlIfFw5ct1DZlGcQ0amNrhw10uQrxJiTIGhm0WsIiJv9FG5xHI2MA39ZHkNVF5K7J0WH3ULHgiQQRzBkIpQ9ww3AyySA4ER038XsdFVp4ohwZUs505SLNfGsDZw5fwVjntz83S5cc3PMXZTEoZTEq3IKU0oSU0oA5QlyGUJKAkzJByjlKUAbqoGUHVxIFwJIaXRfeGlYj3iviG5TLWt5EXNt+SucTw7nhvd5A5rg4Oc2XNIIPgP4ZgTsQNCqHBqz+9JqmXGXEkAEkmZgab/sqzk/HvZY292nTUKEuYxo0F/wBT/Nl02DwgaOu5WJ2fbOZx1cfkP4VusxLRbMPKVzcc+XRnv1EtRllmYunMrTc8EWWVjq4aDK0yThtzXE26rnm1C2ow9Vv43ENM3/Rc7xJwDmEEESPqstNb6ZfF8P8A6bgfwvc30mx+YVDCcVdQA0LZJeDrZvPbQfNXuKVs2f8Aum3VtvsFzuMpZw3QGx8y02PzWmFm/LDKV1nDeLtrtLmhwjZ0Ty28irDqqyODU8rJDy6YEQAGkagb6yrT6q0ut+ETfytiqpmVFmCqrFKokGhnSVYPSTDoApaMGJykEA3mbHYecIKREibj128lPSpzc2kRBbMaTMgX6jmseTL4ep0PDNfky/oVMEa3JmLBxGba335I2/EcupAMkD4rRyM2KW7ha3PUEaGPKN1FTfGxixmRN4vt191m9HW19tWJM5SDGstMGwvpJibb7qpxbBOqMFXDtHfUwSL2e03NN4GpgGOpCQdMERsIA2kCSNNYGvMKRtYNuBewbJ3N/D9U5WWfH3TSngMc2pTZUbo7bcH8QPIi/spKdQcjBG5eR4TzJv5a3VPA4Hui5rB8bnlwkCC4k2nby/xeqjKSMtnZQPEfEYMz00ulldnw8WPFj2xI25yyIAFgYM6gnlEz6IZIEyNYvBImYG+kfVDRJyzbW2lxYaHTT5clLTYS1roEeoNoItHTTRC74RF0bknUgjcuuLWE/qocZhe+ZlB8Qux1iWubMEHnIv7KeLCNZJtmsRJtHoog4NvEi5Bte06egQdm5pFw3FmpTBdZwJY8cntMOjpv6qzKxuDPPfYxp/PTf6vZc/8AyFrErpxu4+f5sOzO4nlMShJQlybIUpsyDMhzICTMlmUeZKUA2JqENOXWFiYLPnzPJM2nqP8AIWxVdbzsqnDqQJe3eQ/0iD8gseX014p5dfhKeWmJMNyy6Nb3jpqsbH9pqFHWk7LbxX/E4sB9SCPRdNg2hzIKpcR4HSqRmpMJGhLQY8uSI09rnCsSKjZbPrseS5zj2KioWk6XP6e5XR4PD920Aeei5fEs/wD1Em5J06SlaJPLI4jx4UKraBo+M7S0nRpuJkfGNRz5KjjaQeM7ARzHIjWy7zE8OBE5RPOBPuuY4qQwOAETqnl/AkuvLjuITqOcnyNj9j6LKxxAAv4g6NLHf7FX+K4rKBHP/KyOJO2Gzcx84/QJfKb6anCakE8nX6Aq7VqLC4di7Au5x5/utau7dXiyo21Vao1Fkh6uYd6smoHpKBrkkydjTZJEa3621Nj5BWO9G5M3ibAWaQCIubm6qs1b5xpOttFYc8h1hNoJmNJmZvA2/kc+ft7vR5S8Un1sTHmG8p5EA35aRb5qRxEQz8saXked/wBwmaGzckyCILogEQQBfl5n2QujwiLNiN73Ejlpv15qHSF1ScvdgyCDvMTB00E/TomqUySIvv8ADp899ZI580MEk6gSNeVhq09B0HRKrSDhYzvpMSLRbbl1CFeg0puXEAkxqXW2nmbhS96XD/UOm0GQTF5m89EEkOIBkG5jQTa5PT/KdjCDcjcA6WmBBB21goKpmR4RA1cJk2IEAEAyd7zv7sYFxbQXkyRN7HWeuyhkiSRqNQIMc7xeL6yjo177iZBBnzFwNLR6lBaLEvEGIAItyN7RccgFUr1iCGtdcOPtGsix9fkFNWq3k221LTcaNOupPusfi+JNKk4gS95DGCLZyQAIjrPoj2e5jjul2b8TsXUmQ6tlaeYptifcn2WySqvDcGKNKnTH4Rc83G7j6klTkrqniafOcuffncvs5cgLkxKAlNmIuTZkBKGUBJmSJUcp5QCi88tFXpYgUqjHEb5Xf8dD8irMqHE4cPF5F5trKjLHcXjdV3XDG5Za4zB159UXGeIimAGiXEgNA1JOgWLwHFveHd4QXAgSBEti1lFxKo9ldtTLnyNc4NHQHSd1O9TTaSW7bbsW5pAfTe6Gy5wjux0F5PouK4piy6rUexjw5t2OiBIvAXV4HiFWtSZUaxuV7A8XMgESJtqsHj1eqI/02tvFzvMfce6Vh47bvDeJmpRHegB8XjSei5DtM/VTdlK1WvUdngMEQQD4iQSYnYWQ9qsKGEyZRac8eHB4lodUAMWG/M/wLOxFEve7KtbEEmzWifzECyGlQDR1OpSk8srWd/4jAwGTmF3A6aQtAPzMHkoMXSkgtbLtNQPW9ipKzS0AGxi8aSdVU9oVw66t0HqkNVPRKuJajXJKFrk6Yd0rFJ8CTl1sTAv6nkqyMH+eSnPHcdXS8/4svPq+0+fUw0ybQYIMfNA2sOguBJiTPP8AhULnk20kECJnWTEC+5/kJqZjSwmzvDfXT0+pXPXuzVm4l74gXAmeeuto68+vRT1KpDodJG24HQ+dr/RVTTgDeLTckyIPpcqdriYNhAg6En69bdeqBZCO+knWCTEnQT9D6o3GBqToBch0ficItva0faGobA68jMfh2noIlFWJIj9TqevlE9UDRBodEA3kxE31zGNdeVk9Q2MzJsemsZtjuPdHvJN52+I3Gs21Lib7qJ7iy8A5ZJ8P8Hp0kaIhIa5zOAMS0xOo0525aBZHDm9/W73/AGqRLaXJ9SSH1YjQCw9Si4hUdWd/49O1h3z96bfyg/nItECBstalTaxrWsENaAABsAtePD5eb13UePx4/wBjcVGSncVGStXlk4qMlO4qMlBHJQymJTSgClOCo5VHE8XpUzDnXGwBKcDUBRZvqB6uMD3JAXHVe2OVximHN8UXIJ/KfurNPtxTLarDSIz0GM8L9KtN0irERc6hVcKeNxt811NLGGhXhwIg5Hjk7UDzXXYUNqOY/WAfYiF51U7YYes6qKoqMZWoszy0PAr04y1JFy23mtLhXaygxlJ1N7ATZzCT4XTec2rDsZtMFZ5YWNpcdeL/AL/b/wBXY0sK+mMjQwsbmyZmyW5iSQLi11j8afUf8QbobxpOpEzGgXQ4PjFGoJzCQLtkSPbUdVlcZx9OCZEJX0eOXn0zezzhTOZ9gA6NvMrl+0vFhVqFocIFzfYKp2g4297opWYBE7Lz7iGMc5zg0zNied59kscbanLk17dM/jdHMWh/rHh90b3ri20Y1VmhxJzIANtgbra8f055m6dpuruLpZm9R/B+i56hxPM05gQ6R5RzW5h8YHtbHMD2AP2WOUsrXGyxnNRsN0eJZD3DkVBmuqSvtekq4ekmHo4KIIAiCDO4SD/B680qbQLF3TWNdSftCcFItB1CjLDbs6bq7xfpvpO7WZmQYtAE8+e3upGiAbxtYGSfDN5iBB21lVKbXucGs8RvYiQAfoBb9CtM8Nyloe6S6YaP5ostV6WXUccku2WKcEW1jQDoRI5T9E9MGSJAcALOBkR/lauPbRwuavVgSAA2bAj8rfzG3yWdjXTTqYvFE03uZlpNIuGi4NRv5jaBtpuUXFE6yZWePH/R0yLwRIBO+oN/IXFrT7FZfGca7M2jQANR4m9+7FhmfaMovG8wnxHFXMp0WhodXqDws67ufNwxpm/RHwzACi03zPcZe86uP2aNhsqwx2nqup/H+me0nD8G2iwMbJ3c4/E9x1c7qVMUUoCVs8W+QkoHFE4qNxQAlASnJQEoIxKaU0qpxDHtotl1ydANT+yYSYvGNpCXmOXMrg8e4uM+qnxuNdUOZxn6AcgqznSFvjjpllltUDZUdKnlcZ3VkhGYVEr3aZb7Ig5rrkeo+/JGWoH092mD0QSag8sgte5o5ix9Dqp8NiX94M7nFp0DnEx5yVQbVMjN77fsrGbMCNARGuo6xf2U54TKKxysrexHA62NLhhalN1OmB3ri4U6THRJDqjiM3kAuPxVPu5AhxBIkaGLSDyXW0eIU8PhHB9Lv3SWNzksw1F/KlS/3XDUuM+crkHtLug63T7ZJ4K232qU2uebmANYVltIDQImtyiAnARohI6OIcxwLTpdCUBKVmzjb7/P4ud/dRFyz+G17Fp8wrRcuezVbS7WmvSUDXJkg9UBRAqMFECmpICkSglOUBrdnqgBqTrAj5rTpUAxpc6S83PPo0dAsfs7WDapDjGZsDzF4XUFg11U6V3ajnGYOKpxGMcCWf02n+nRHMT8T/7ttBzNPGPucTiYFNl6NMiZdtUePoPXlG7jabYc+pfLcDZvXqVw1LGOxdUud/RpOhk/jeNXHo36+SnXnTSZa8rHDMHDqlZ4ipVMx/62bUxy5nr5LQJQhPK0jK227piUJKclCUJC5RuRlAUEAoCjKp8RxYpML3X2A5k6BMHxVYMY5x2B9TsFw2MxDnOl5JJ9vIclNxHi76rvGC0DQD4f8qhUcCNVthjplllsGeHQfMfojlVsW4wDu0+6nabA8/orSdMU5KYpgMpwUyYoBnqSiLeUqIlTM+EIJVxtYWBzFwd4SScoYASQOsub7BCAo+JB0tv4cwt/dlN/ZGzRTDpAISEZUZKYIlQPdqpnEKq4/VTQek7KQeS0i5Zjlbovlo9llyT5aYVbDkyiBTrNo9aCIIAiCZiToU6AdbPDMc53hLv19FjSia6DI1SsOXTY4zVkBouDrN5svPcZxCphKb302hwzWa6dQfE4Qu1NfOIJgqhjOAd5E/AAYb15lRvTT3HP8P7aUnAd811N0agZm+4v8lv4XH06t6b2u8iJ9RqvMeOUO7qvaNGuLfYwqjHEXC6ezbm73sBQkrzChxyvTByVXW2JzDyh0rew/bMw3vKYII1a6L+R/VTcKffHXFAVzo7YU4BLHC/MED1Ur+1NEah+k6D9fml20d0a9eqGgucYABPsuH4txN1V1z4Zs3Yfuo8ZjnVXlz3TOnIDkFmmtfK//K1xw0zyy2N74/UKKpFzI68vUI2uGx9CqOIeAeStI+81DvhO8yB+ysNs1o5ALJrVuS0GfC3yH0SC00pShYUQVA0JiERKElAM4KVmgUbhZSsNggmZxMeNl/TbQ3UzdFDxA+OnzvfopSVJme5QPqKVyrVAihGcTeDogpXPRQ1jqpcI6yk1iNUeFOoTAJU7OSzng8b5WpTIZSWLZ68E4QApwUGMFFKAJwgDTygTygKvGMU6lSc9nxAtjf8AEJU/Z/tZTrQ15DXgSWncblp3Ch4rQNSjUaNS23mLj6LzbFgNOZ22g3nbyVTCZT+U3O41J2gqh76jmGQajyDuQXEgxss5rkDqsi6am5bsU06p8K6xYdvooDUSa6HB3ugLA3afRJtTwNd+QweoQ13gmQhwvwVB1TJKDkMfgd8PQ8k1QgmHWOx5+SbCeJuR22nkmrjwlrtRoUA2IYbEaqtUqZtbFWKFUluWCToANSdgugwPYxzgHV35Z/CwAkdMxtPoVNykOS1y2B4e+s8UqQlx1OzRu4laWKw+RzmTOUls84tK73h3DadBuWk2BudXOPNx3XIcfZFep1dPuJU45bqrjqKDVIAo2onlaoM9yZiGJUgagEUU2CAp9ggmfxD46XqpiVDj/jpeqNxSMzioagUqBwSDPxAuhwxupcQ4CwuVXom6n5NpMRPtBQMd0UjtEyHKSgFaE6x7a17o9iBTygBTgqWiQFPKAFPKAOU8oAU8oA5UVXC03znYx06y0GfcI5TygMvE9msM/wD2g3qwlv0ssfF9h2n+lVI6PaHfMQutlKU+6puMedYzsZiGXYW1B/aYPsVl4nA1Gf1GOb5tIXrMoXgEXEjkdFUzqbg8cFknOOy9OxfZ7D1LmmAebPD8hZZVbsTSOlSoP+p+yqZxPZXDNqxfdWOH4CvinkU2kibuNmN8z9hddphOxlBhl5fU6OIDfYC/ut+lTa0BrQGgaACAPQJXP6OYfbI4H2fp4cA/HUi7yNOjB+EfNaxRFCVG1gK4/tSyKpPNrT9vsuxK5XtePHT/AOJ+R/dVx+05+mC0pnBOAncF0MghOSmhKUESeULikXIChjj46fkfsjATYps1Gf8AE/UIiYUmYwqtevsEbySoi1K0KlQc0zbEKYMzHoo8Rqka7RJOisEKpRqWsrDQqJG6mkjISS0b11OCnSXO6DgpwUySAKU8pJIB5TykkgFKeUkkAkydJAMUKSSAYoUkkEYoSkkgAK53tc0RSO8uH0TJK8P3Jy9OchIpJLoYBKUJJIAXqMu6/JJJAQ1Pin+0IHXSSSNG4KF6SSmgxMBVa406iU6SmmnwtSytCqEklUIs45Jkkkw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data:image/jpeg;base64,/9j/4AAQSkZJRgABAQAAAQABAAD/2wCEAAkGBxQTEBUUExQWFRUXFRQXFxcVFRUUFRQUFxUXFxQXGBQYHCggGBolHBQUITEhJSkrLi4uFx8zODMsNygtLisBCgoKDg0OGxAQGiwmICQsLCwsLi8sLC8sLSwsLCwsLCwsLCwsLCwsLCwsLCwsLCwsLCwsLCwsLCwsLCwsLCwsLP/AABEIAOEA4QMBIgACEQEDEQH/xAAcAAACAwEBAQEAAAAAAAAAAAAEBQIDBgABBwj/xABAEAABAwIDBAcFBgUEAgMAAAABAAIRAwQFITESQVFhBhMicYGRoTKxwdHwBxRCUlPhFSMzYvEWF3KCk7IkNJL/xAAaAQACAwEBAAAAAAAAAAAAAAADBAABAgUG/8QAMxEAAgIBAwIFAwQBAgcAAAAAAAECAxEEEiEFMRMUIkFRMmGRBlKBoXHB8BUjJELR4fH/2gAMAwEAAhEDEQA/AAeso8AoPdS5Kf8ACGcfVQOFtnVD2oT81rf3L8ng6rkvT1XJR/hjeK7+Gt4qtqK83rv3L8kpp8lE9XyXow1vFROHgb1NqK83r/3r8huDNZ1rVssZdFHwWTwCyaKoMrW42P5XggTXqR0tNZbOvNryzIVbnswUrxejTDJGq9xitAgKrCrDrR2j3Idn1ZPV9Oq8vp1fJv8Ax8imCdNFbaW7nGI8sz5Ba60wFroAGXl6rT4Zg9Ok3Jonu+vMq+X2JPrbjNvHHsjEUsAqwC87I/ud7mjVXOoNpjNxPgfctNjbmtBcSf8Ar8XHILJuqznGR0B+cfBXtRzJ9T1E23nAwtM9BI5mU3tqeWbPHZB92aQWtN4MtaS3vz81o8LxankHTPdPqrwhKVk285ZS3A2F22wZ74PzSrpPgri3baMwtwXtInXnOai7Zdkc50nf471e1FePPdubyYXodUMuByPNa5zIZHNJMWsnW7tukOydYGhQjMaedU/R02dsd0ZLk5Ou6vXVbiUWsEr5+3WPBoQ2AWUvfUPEgIm4uQGSNSl9LEXMBAKIui2YzuQOz9RUvENrwbHDdljXVDqfduWfrYo77wdo5OyCGoX9So0yDs8UBf55jUJG7S7E62+Tp6PXZkrknj7/AAQxG0LK5I9l2Y794SnEq5a4RvWpoVRVo/3DMd4SS+tQ4+o+KrTvxKnXLujt2NQtjdAdYXdnqJn8Kh0RaS9zzvKCw+sAxzeAPuT3olTijKaqf/Syx7tI4X6gWdZWo+6bH+0uVS5L+EJeAYQ2VXTaUDa1eOSB/iNXgfJRN/V4HyT3lH8oVelqfz+Rh92q8VL7rU4pYMQqc16L+pzV+UfyjPlKfv8AkZG3qayvOqfvOaWm/qc1zLp5ImdfJTyj+UTydPw/yajo9bO64SfBavH/AOn4LK9EhUNSXTHMZyea2OK0g5sEE92q518NtmMnX0kI114XY+d18LfVd2QfKR5hNMPwF7IkwN5Pw4rX4VaMa2Y8wQfVDXzpJjLglnF+535dXslBQisIrt2hsDXkPifgiKl0dAYHH5JHVv2syGZ4/XvVlnUdUPLv95VpnMab5YPjtMuiTPr/AJKpdaNZQkiZy1mAtGMM2iC4TGgVWM2H8rJW2SKPn9eq6k4EEjP04ptQv9qHRJGvMce9e4jZgUw6N/v/AMKnDrSTl5TIgqN5Re3k2Vpch1IFuY37iFZY1JMZxwOoKVYc4sIBHjr58k6pRMwB3QVEzEojB9CW55oGu2i3+oxo5kCD4pnRrgj60QuK2QqMIicpHej18yScmvuhW5NRbUU38MFe21IzayPBB1almzdT9EjvraGRvB7vRJqzAuwulSkub54POy6vGEseBHJpL2/puaRTA8FnKzolN7a3DaY7ksrNzK5HhQg3GLzyehzOcFv4yvYCssSFNxBjxTKi8VdCPAJLd4dtmW6o/Abd1MkOEFL5allHdo6LTZQm7JZ+Mnt1dNYSwkA9ybdHajtnsQW8llMczrO8Pctv0RpAURHBFqcvpzwB6p0OiiuF6lJy+7Ddp65FwuTJxcGC/jbJnZC8fi7IjZX0P/QdD9MeZQ9boBSjJgHiU54tPwwOJmAOKM/KFwxZn5Qtqfs8HAeq8/28HAeqni0/DJiwxLsSactkK2yuQ507IAHkOa2I+zzu9UTQ6CbMZDLPepK2nHCLip55AOjdc1KhIb2dGzvHH64rS3lNe2WC9VpG4K64t5GZC5luHPK7DkH6cA9I9g9yzmIVSTDfrcn9V2y0tHySpzmNdGrvjmAl5vkPWjIOpkvMnKfEwMz6rV4FRJiNEus7EPrHg3I8zv8AWVtsPswGjILCy2GeEuS6mAMlOvZB4RVOhwRTaYCMo57gHLHYxl3gZzaRLSZj5ID+CmnnuX0V1IEaJbf4UHDs5H08lmVeFwajbl8mTqUTAIV1JstBGRy/wqKpNKpsu0PoUbbkDMaFDTNyRfZMMjxRlWWid3uQtKpBjvRnWB2R3okWBkhfi1g2oNO4jUFYTErY0yQd3qF9KtGTkh8R6Mtrb48vDVdvRa3Ytsuxweo9OVr3Q+oxtpXDmxO5L7xsOWyt/s+2XSKru6Aia3QUOP8AUPkEpbCuLfhvOeTo1W2SivEWMcHzCtemm7IIzD7h1TtEQtxX+zSm/Wo/wj5Imz+z9lMQKjvRJSrl7I9bp+p6OFCT+r/B8mxT+o5bnoeP5A7gnlb7NaL3SXv8x8k5w/ooyizZaTCJXGSfKA9X6np9RQq685/wIly0n+nm8SuRzzQ1C9UQV7KohIL1RleyoQkucV5KruCdgxrBUIK7i4mRuQFZ8BU1Kh3/AFwQVev2oP0OASU5jkIFzmy2frvSXDKfW1HuH4TsieIALZ8yj8WxANpOjKABlzzPoPVZ/C8SLBW4FzSOUgz8EGXyGjkadH29p4Ou1nOs7/WVs7RuSwuA3g6x7idSIG85CfVbCxxBumfktVtEtTGzCrmlCNrtOhV9OomExZovXhUC9cao3layZwZ/pRhm23aGoWZw29g7Lu4/A/XxW+ua7SCNfBfOekYFKvLdHSfLXJKWrDyhyl7o7WaAv7IcDKgy6G0AfDn+6S4ZdntNMwZjllI9yntukZLDmXs9jZ2zIh07vPmj6FTP0SOwqnYE/X1KZWzk1XMTsgOWlSVLX5AqzaCbFyS8K82gvNscVCiS9UNscV51g4qyE16q+sHELlCHxwfaTW/THn+ykPtIrfpjz/ZY9tFWtoLGAuEa0faPW/THn+y9H2jV/wBMef7LKtoKwW6mCcGn/wBxq/6Y8z8l637RK5y2B5/ssyLdSbbqYJwfUKdyHUw872g+az1/dDbiRGoO6PrJHYXUmgG/2R5LLYgxweAMwTr7vDNc+zvgdqQbXxfYIa5m214O0OGQzndvSu8qyBsgtbzBEndqmFnhxfBzy2xExpBGfig7mnBl5GRyHATG/wAVlRCZwx90atgxoe8aNnPcEXf9NBTaCLZ5YSQHEtptOzm49oiBG85Jlg9MOcMhxTu7wyjVAFSmDBkSN/EcCmKUvcDc37dzNYH0ip3IltNzCGscc2vZDxLe00kbjzEGdFpsPqbS8tsLpUmFrG7LTBOZzLfZzOeXDvU8OpQSeJW5KKlwDTbjyTuMlncc6RU7YbT21HDPNsAdkScyRxHmFq3tG0l+J4NTrNDKjZaDIGepBBzEEyCZnVXGKzyVueOBFY9NLaptNLHs2SA4uAc0EkgdtpI1BGu5WYvYU6hBgEa8R3hObDAbekCGMAmJymY0meEnzVV5bhuQEBYtivbsbrl+TN1bUbYjQa/BE0LcF2Xnu/yhMWcWuP5WwSO86IvCKr9mXQN8DcOZ3pXHIdvgb06PuVz6kCBzHilNK6c8kTnvO5u+B4HVMuryy4SPBHgLzRl8Rxe4ZUIDxsDaGmkSfdCVYr0muWv7FTsnOIkgf4ITnF2S4njr8fRZ3ErXaM5QY5aCM0zEFwDP6XXn6noFS7pbefq+gVFa3QtSkiYJwGO6WXf6p8go0+lN2TnWPkPklj2LykzNVgmEa3+OXH6p9F6l0L1ZKwihlqrm2ibUrVEC1RcAsiVtorBaps6mAp0qYKrgvnGRULRTZZSYTplsrW20ZqPgi5KLR+ySN25RvLeXN4fOER93KtfRMDkfPgkboruhypgYPVkt3GCOR0PwWexy2eC4uGuSaY44giN2q8fiAqUAH5mNl3Pn37/AoQZGo6GDaoU3HUtC1zBksX0Rr7NCmOUeRI+C1ba2SPB8AbFyWXIAaSVTh4JBMb1XWZttiYz3Ki3p1mE9rbHOAVH3KS4wM6uRVoQTaL3EFz44gAZ95PwVtaR7O71WllGGgoBA3rZBVlO6kIevVlXJpouMWmZRjBUdWad5Pm05e5GYWNpjvEfL0WdsrxxrkDfUd/7R7iVosNrDaqcjJ5yJBSyDzCrO1gT3lFW9bsg/UGUPUucoAzzCGtakQ1WpYBuOQbE6PaPfPf8AQKQ3Vv8AXJa27ZtCd4SerQzT1byhafDMzVtUHWtlpqtugq1ui4M5MzUoKtlHNOK1vmqeozVYNZLdhciNhcsYLyPKdNUXt41gzKV1cXgJBfXRe7VZlescBIaWTfI9GItcUXaOOu5Zi1oSRC0FBxAhAVnqyMTpShhGit8wrSzhu4oSyqo535dx3o9ssJMTrjyyQfGRgeapuq4H1qjhZdnMz6+qWVaYFQTnvSdkhmCFVx2nZiTnAzI7yAl9zaGnT7RzJMCIAG4QtAKopAnZ2jH+FjsQxGpWe4ndIAGgy3BDigueTVdCLtr6RbObXHvg5j1lbijTOzC+J4biTrSqKhBg5OHEE5+I3L7BgWKsqsa5rgQRII3o0Qc8ie+xqvbPDX0C5pcAHsdIAO9wiR4SjbLpMXN2upMASQXtDm5Tm0xnGfcm99SD2w4SEsoWRYTszBn2TGustOS1yjcNklz3Lq+Oua2epceAa9jnE8AAdd6FpYtcVnllO3LQIl9R4a2OQAJPjGqNdaufqXaySXHPKNByTCyohggD91fLMy2RX3/kGt7cxLjnvVeJXDaVJ7zo1pPkEXc1A1fOum2PdY8WzJgOb1h47w33HyVPgxHMgfBJDScjUdOx/wAjq71yWowWjsNJdq4wO5oAn0Wew22AcHvyAa33D681pnunZfoJ2Y5kCB6oEUEm+SgVC6plp8l7UoHaJ5ZeHa+ARlGgAZHBo8yCiLcBzAd41U2/JnceMZLfBL6jUzdVAgckC4Juh4KhTG14bwL6rUFWamdy1La5Ta5FbK3XJxYrrjNDPCIuHZoZ5VGQhcobS5ZLEVOkSSCvaNkSdEdhhaSSU5pBg0SDyuDqKa7i20tIRjgTkM1Koc8k8wbDgGydVSWWYnPCyL7IEDMK6vdwrMdcWRshZ+/u4TsGpRwznzypZRoKGLHZiY5qP3xobP4jMSkFs8kdkF3cCuuydoagjdmMknbDa/sN1S3If1LhstqbnjPkRAI8cis5jOFnbLqUaknxj0+auw4vDC13abMg+KKuCHRuO7PLuWeEaSZkqtqaksMzILSRvHzTnoS6tSrOZpTEyNwfuI4E5ymtrhpfBDTGs5RM6cTom1thpbnxMnmVe5kwjS4Xf7XZfkfemrKQWXFAkc1ZSu7gZCDzOq0pfINxz2NT1QQt7dBgjUnQBLqFSudYCNtbKDJzPEomc9jDWO4M6mXDad5fNfJa1u/7zWfUGZrPLeeZLTHDZC+1V6fZKxuJ4GOtLokOidRGvzKFPKCVPIktnFzZBn4Z+p3eCeVKhNINYJ2SI5nZOc95HkgaOFBpkuO7WBHKAjNtxcGsBga7ojlzQosJJDO2eQIPADykD0CAwi+OznuJB8CRPcidDAzM58sv3UKVnAMbyStyyDWCdzVkyPL5KttUleXDNloJ8EIHI9SfcY069ZZdVpCVXFVHVdEqvXJuPYU1mfFeRfXrZqBcha1TtKwOUFwraXKraXiosRdeWORNPFTOq8ba7bpOiPGCtIAGqSbXudDbgjbYyA4Totda9IKeyMwss7o/sHt6Qs7f0+rqkAmFcWjEo7j6NXxRtYhjcydFe3B6c9sbTuc7I8Ei6D2sMdVdq7st/wCI9o+eXgtbTGYO45Lo6ev05ZzNRPEtq9jzYbTbDQBGsCPKEHcUG1RsuG+RuMcQUViLpAbxO71V3VAAZaJpxTWGhdSaeUwOj0bDyAx5ZAM/iJ7idE1tujFJsEgvcN7zPpoPJdaXAY4OJyGscN6KuOkTAOyxzvID3lc+3S+r0ocr1Pp9TLfuoG5cbedyBdi1Q/ha3TWT8l63EamhIGe4N36KvJzfwW9VEYstEQ21SapdP3vd4QMtNyoZckk9omDvJyMT8QtrRP3Zl6teyNO0xuXu0VmW3P8AceOp0KkLgwO0c43neVryj+TPmV8GjLjCCuaBOglKqd0/c868Z9Cr6eKVI3O01HEcliWkk/c1HUxXsUVrOScvghq5e3QD5pqzFs82AjkfhvVF/dhxBDSBG/ehQ0Ut3PYLPVx28C62uzoWwd8EZImlcAjLPuhUGme7X/KGqSzttynUbiU4tHAU8zMKr1NvUZcOCEFOFK6ydkiOq/l8xmtzpjt4NU6qyEuGK7p2SSXrk6uUlvUuHlZKyW6XcS1TmrmuQ9c5qTHKigraXqq2l4qLKKdQx2URh90RVaJ3hO7XCWgKbcEbtB3ArnOaOgpPsyPTF5FNpbqvnN855OYklfWb+xFZoadyRYj0bax7DzHvQvN1wmoS7s1GpyXDHH3UULak0asaAeeWfmU7pMmmCe9KsdcWtjdkR/xJAI8J8kxDj1Q7gO8r0q4SSPPN55ZBvafJ0aP8lEVjIy4KqgwBsHehKt51dRod7LjBP5XfhM89O9WkUMHOyIA4jjy0SylXcAdsFurZAHaPIDPmrb+5GbA4tc72CNQY92Szl7fFtdwbL3wAJdIac/wjKYMzzWLLI1x3SGdLpLdTZsqXP9JGi+9kiYDWkD2jswc/2Xn37akbTADke2ee/wAVmRTcTNRxPLX1UqlsxxzGXfPoVzZdSln0xR6Wv9N1KP8AzLHn7Yx/Zq6VTaH9QOjWANMtYPJespEZB4jdlmOUzzWUZaBubCAeER6hEULyozWXA7pkT8FuHUk3iSF7/wBONJuqzP2ax/eTTdSwCSdBvO7yS25xak3stlx5HIf9vkk9ao+p/UfDfyN+K4Ma32WjxgnzQ7uot8V/kNo/0/CPq1Dy/hdvz3f8Br8ZIEhmW/n3EjJE4fi9Op2Q4tePwOESNOyRkR3eSVGueOXBDXFBr4/CZyLciDuQa9dbF+p5Hruh6SyOFHa/lN/2jUNuJkPkQ7IgHZI7xpu1hEW7wXOAM6ZHcd/vHmkuDYqfYq5uAEEfiHzT2O2HADTMzqcvku1XarI7keM1WlnprXXPuv7XyWscNklCMG07YOgIce6ch4kehUalfKBvc49zQ4/GB4oq3yHM5n5LfYXKbjNxRLXZeCGeO3Kup+yJUIJ7wwSElvCnmIWzi90HLL3BBOw4nVceespi2nLsd6vptkoqWVysmUudVFjlrh0dc4TskqL+jDo9kqeZh9/wy3osL61+TM7S5OP4C7gVyrzEP9oX8FmQr4/XBgfFSZ0juRu963dPoxS1gJBi/VU6obsrmV6uNktsYhprw/VKXAFh3SisHS4ZK/E+kz6rmxkAmt9h9JtDbgDJZrD7RtSq0DQlYg6bc3OP0nU0s6EnCb9T7G5qYgK9vRfrIE9/svHvTC2uw5uugPmEmfgpo09inntZtH5X8e4wq7eyrM0gHMwXS3keWvwzXodDq4ampTj/AIZ5nU0OqeH78o0Vpc7TSDqD5jcuuWBwhwkEEHuSOn1zSYaIduLo2ST2oInsnXktBhWG1C2KpDTnH4nbO6TuKanZGvmTAQrlN4iZTFiTVY1z4c1rzwLw2C0g8YJ8iq7SmGiT7Tu046y45nM7pWyxHoYarm1Gv7TRlIgZ5ZxynzQNfopcg5Nae5/zhcnW2OyS29j1fQ3TRVLe0pN+79l2/wBRA2SvX6phfYPWpDaeyBxkETwkFLnk79PKPFIYPRQnGfMXlFmmvBR2J38V4K3j3/PRTnKYgrODXKItGfE/W5TLlXtLqj1CYyz3akrnxw0UQeWa7cdPMfBWXguoMG2x3Dsnm0/vsnwTRwawB2kA5f500Sdhy+W/yTCjehzQWlrgd20Jb3t3nMLs9Mm9sos8h+pa0rIT92mv4X/1jC1py7aJyaA0c3Anad5n0RPWRUA4h3mISDALhzWZuLsySHZPpkn2XDXZz1+gzq3MwQMwTkctxGR3jMLpHmgqvWg93rwVludpwaNSY+uSEY3aJOWRzz0y9+WqP6P3VJr8/aPZ4lpnPLXeM+fNZm9sW0XFZeDQnDKX5R81P+D0SPYCJHeptXG8KDeXFfg6fi2LtJ/kCsY6tuW74q+BwQ1l/TH1vRLVERkNgcB5LlHaXKZKPitn0squEbOnNKMSunVH7cZhamywqgBMhFDBqB3hJQrrreYxHJLesSMXU6SOqN6otMKi1vureHAaLU4xg1CmwubErN2jG1HgEQJRFXWoNJce4zpraIz2zWZvsxtS6amsdiHN3A5a7s9y0+E069wwPcGguBBGeTZyA74zSxvRqhsyImFucDtwym1o3ADyCLp7fCh4dXCQtfRXNKcvq9/9AO3wmqHNLtiBAgTkJGQnwCfXlItgwSDwzPkrX1Q2DwPvyV9UmJ3LVk5T+pgYRUPpRO1vQQMnD/o75Ih9fL2XH/qULTuBOqLbcN4jzUi/uVKPPYR45Uq1aLqVOi8lxGbtlrWgEHeczksVjFjUpRtsInQkgg9xC+mm6B0k9wMeeizHTms7q6bC0xO1tZRkI2e/NCsims5Ox0zUyjONSisN/wA9jCCZ4e9TOXE+Mrqmue/dzXDPXXglz05Lb4f4XB8a+nzUDOnoMlB7x9T9FTBFHJZtAniO/wDdXOtqzsmU3nuDo81f0btnvrMc1sta7tA5TAOg4glpX0XDJDe2wgyd092YlbjDLOdrtf5aWEk/5MBYYHdO9qkW/wBzo92qXdJLJ1JjiGhr8+XtZT3aZ8l9hbcM4j65LK9NaLalrXIbtbNN5ERJMaCeMLo6a3wvT7M8r1G2WtlvksYX8GTwaloGB9cNawTqZzDpLjOUac+a0FrhLzI2HQYg+zGWfMZqP2eFv3WnH5RnxManmtsAivVzy8CPlorGTLuwAkAvd2gIluRInR246BKsCwCqcQfVc4FlI09jaGcFsuDSN8jfy5Lb19FnsUe5p7JIB4FJ3auVac5cjVOlVjUI8GpU2hYMXdT8zvMr03lX87vNILq1f7X/AEOf8Kn+5Gmw9/YHj70aEBhjB1bTO74osPT8WISR4uUZXKyj5K3oTW/UKtb0Mr/quTUfaDQ4+hXv+4VDifIou1GNzFTuhVc61CRzXg6B1fzJuPtEoc/Ir3/cahz8iq2I3C6ceUA2/RKtTc176pLWkEjjnotrZZBI7XpO27bFMGAQSSI4wEwN3siBmfQIFjSeEHqTccsKxG8gQNT6BH0sQlgcNFnXZ5nMo7Db8UwQRIPjHgsJ8m5RWB9QvGmMxCM69o3hZ+leW7pyZPgEQMVtKYkupt7y0H1RItg5RQyddg+z2u4ZeeixHTzEXFzKJaW7MPkwdqQQI5aq/GvtBpNBbRaah3H2Wz37/ALKXmIuuH9Y5wJiMvw8hPiqt3KPJ1ujVRndu44+/JTSd3zxy+KsMaqrh3evBR2joPPgPmlcHqcZJuqDOPjl3o3A8LNcuAcBsiSTnrMZc4PklwI03SutsZdbVHOaNpjmtDhMHskwQfErUYmLlPw34fc23Rmzr21VwqsL6ZksqU84BjJzPaB5gFbKlWB0ISXCMba4APBpuIBh8b920MpTl+y4ZgHyKYhwuDxWrslZY3NckL1rSIIB9UrvaU2z2huUEACBPJFuosHHu2j7pULoiWgd/gpuae4DjjaY/oQ8Uw+kAWhlR7QHahocdnXlC3VKpISm5s2k7QEO4jeOBRtpWGhMHmrc8vJnZiITVSi8ttt4bzTZxlL7s7JDhqDKzJJ8PsXHPsVjByvf4UVmKn2ksBILHZGNAoH7S6f5HeQV+Tp/aA8e35Nfhx/lt7o8ii2BLcGqbVJjuInzMpgHq0bZ5K5VyuUyTB+cWsUxTRdKir20E5gBkXikpCkmIt1NtupgmTX9DbLYtwd7yXHu0HuWgDUDhrg2m0Dc0D0RbKi58nl5OhFYWC3ZVNRpVweoveFaRGxHiNsCCSsQ2r1lRxGTdogGco0Byz3cVr+lV7FIhupyHKdT5LG2tvA7ITlEGlkUvnngtjtZaDKfzFemo5r5b3kbj4Iq1sXOPsuOXApgzCqkyKTzP9jj4aJhxTWGCrtnXJTg8NAjcTGQeC057/cfJTbdDT3zB5iD6K+v0erPLf5FQ6/gdy5Kbeil0PZpVO4t5bidElZpkvpZ6rQ9ejL06iOH8rt/K/8ABSx05nPuJGXihsUuGNYcwSchGoTJ/Ra8LOzReHcyPQyh/wDQl2czSM8y35rFdOXlsP1DrMK47aOW/f2X/v8A2zVfZ90pp1G9TWjbmJMQ8Rlrv5LbnD6JzbLf+D3NH/5Bj0Xx626CXrXH+TkR+enqNPxJzbYVi1OAzaLRuc+m7/2KLKpf9uDyyuk+ZZPocMaSS9xy3mVVRzlx36chuWOs8LxEvmqwuHDbpx5ArXW1vXI7TI/7N+aA4MJuXfIQq6tMFXstn72+oUnWz/y+oVbH8Fb18gDZb7JI+uCsdV2xB196uNo/8vuQ9W0qbmlVtl8Gt0fk+SdJrHYuag3F20O52fxKTvpr6B0rwK4qVg5tF57IBhs5glZuv0duQP8A69X/AMbj8E5B+lCc/qZ9OwN3/wAen/xCPpnNL8DpOFBgc1wIbEEEH1THPglcDBJcq5XKFHwugiWrlyeFi0KYXi5Qo11l7PgEaxcuXNOmy1qjU0XLltGGB1PaHitPhGgXi5MrshaXdj2mpFcuWgZ4F6uXLDDR7HKDl6uURb7HBc1cuWmBRMKxi5coimSXq9XLRkiVFcuUIcVwXLlRDmriuXKEIrly5Q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32" name="Picture 12" descr="https://encrypted-tbn0.gstatic.com/images?q=tbn:ANd9GcSit-6vi1kUOnsEPNQiPZymDUZAv6FM3gtZh6n0FPEkvNBhpraI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00636"/>
            <a:ext cx="2714644" cy="1619251"/>
          </a:xfrm>
          <a:prstGeom prst="rect">
            <a:avLst/>
          </a:prstGeom>
          <a:noFill/>
        </p:spPr>
      </p:pic>
      <p:pic>
        <p:nvPicPr>
          <p:cNvPr id="30734" name="Picture 14" descr="https://encrypted-tbn1.gstatic.com/images?q=tbn:ANd9GcRSUC4fqU5Nz1fAsNlv2wugnRzKDmQE42UT6wJ6mMu1Oq_MYV-OY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500570"/>
            <a:ext cx="2619375" cy="1743076"/>
          </a:xfrm>
          <a:prstGeom prst="rect">
            <a:avLst/>
          </a:prstGeom>
          <a:noFill/>
        </p:spPr>
      </p:pic>
      <p:pic>
        <p:nvPicPr>
          <p:cNvPr id="30736" name="Picture 16" descr="https://encrypted-tbn2.gstatic.com/images?q=tbn:ANd9GcR-2123l8GswykGNLoRqMigykU9WEcqhcK4PKw9dN_0TU9g2zn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5286388"/>
            <a:ext cx="2190750" cy="1214446"/>
          </a:xfrm>
          <a:prstGeom prst="rect">
            <a:avLst/>
          </a:prstGeom>
          <a:noFill/>
        </p:spPr>
      </p:pic>
      <p:pic>
        <p:nvPicPr>
          <p:cNvPr id="30738" name="Picture 18" descr="https://encrypted-tbn2.gstatic.com/images?q=tbn:ANd9GcR-2123l8GswykGNLoRqMigykU9WEcqhcK4PKw9dN_0TU9g2zn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1285860"/>
            <a:ext cx="1714512" cy="928694"/>
          </a:xfrm>
          <a:prstGeom prst="rect">
            <a:avLst/>
          </a:prstGeom>
          <a:noFill/>
        </p:spPr>
      </p:pic>
      <p:pic>
        <p:nvPicPr>
          <p:cNvPr id="30740" name="Picture 20" descr="https://encrypted-tbn0.gstatic.com/images?q=tbn:ANd9GcTCM6nFvvi5hhrgLM_THq-PuwKFR-pS56htv69NkFUwbl4LGd4W3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5" y="3428999"/>
            <a:ext cx="1428760" cy="7858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Srdce 1"/>
          <p:cNvSpPr/>
          <p:nvPr/>
        </p:nvSpPr>
        <p:spPr>
          <a:xfrm>
            <a:off x="5076056" y="2060848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Srdce 2"/>
          <p:cNvSpPr/>
          <p:nvPr/>
        </p:nvSpPr>
        <p:spPr>
          <a:xfrm>
            <a:off x="7092280" y="1484784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Srdce 3"/>
          <p:cNvSpPr/>
          <p:nvPr/>
        </p:nvSpPr>
        <p:spPr>
          <a:xfrm>
            <a:off x="6732240" y="3547864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3600" dirty="0" smtClean="0"/>
              <a:t>Čo je to rodina? Sú to ľudia, ktorí nás majú radi. 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3952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Vaša mamička a ocko sa do seba zaľúbili. </a:t>
            </a:r>
            <a:endParaRPr lang="sk-SK" dirty="0"/>
          </a:p>
        </p:txBody>
      </p:sp>
      <p:sp>
        <p:nvSpPr>
          <p:cNvPr id="28674" name="AutoShape 2" descr="data:image/jpeg;base64,/9j/4AAQSkZJRgABAQAAAQABAAD/2wCEAAkGBxQTEhQUEhQUFBUWFRQXFBcVFBQVFBQVFBQWFhUVFBcYHCggGBolHBQUITEhJSkrLi4uFx8zODMsNygtLisBCgoKDg0OGxAQGywkHyQsLCwsLCwsLCwsLCwsLCwsLCwsLCwsLCwsLCwsLCwsLCwsLCwsLCwsLCwsLCwsLCwsLP/AABEIAL4BCgMBIgACEQEDEQH/xAAbAAACAgMBAAAAAAAAAAAAAAAEBQADAQIGB//EAD4QAAEDAgQDBgMFBwMFAQAAAAEAAhEDIQQSMUEFUWEGEyJxgZGhscEUMmLR4UJScoKSwvAjovEHFTNzsiT/xAAaAQACAwEBAAAAAAAAAAAAAAACAwABBAUG/8QAJBEAAgICAgIDAQADAAAAAAAAAAECEQMhEjEEQRMiUXEyYaH/2gAMAwEAAhEDEQA/APb1FFFCEUUUUIcF/wBU6RIpWmQ/4Fv5leWU6RmIK9m/6hUpo03cnkf1NP5Lymq2HnzPzWDyHUjpeM7gDjCk7If7PBMpsGnZD12Q68LLGbbHzWjGB8M/5cJuMVnjl9UnY/UBF4N14VNsmOrsZFu6IoArfDUZF1u1qVLTNKnehlhGgQXSWnUDWOnVd5wh5NFkmSBlnmG2DvUQfVef4R+xXXdl8ZINImct2/wnUeh+a2+JKpUYPMi3Gx8oooukcwiiiihCKKKKEMEKh9JELR6GSCTF1ZqDrNTGuEBXSZM0wF1YpdiKl00q0UM/DrLNtmmMkhLVDirMLTIcDyIPsZTA0QshgS0thOZ3MrCwzQeQWV1TlGVFFFZCKKKKFEUUUUIRRRRQgn7X0M2Eqxq0B4/lIJ+ErxXEVHFzvPkvf61IOa5p0cC0+REFeHY/hr2VHtIu1xB02ssnkx6Zr8aXaA6UxqhqgkpxQ4e4gbKOwjWHmfksaNMmAUaJykx8Fdhhe/p5poKc0XdXfkhmYe6qaouHQzwz5AKvef1S+hUiyYUWJNDFKmbUwnPCMT3dRruRv5GxS+jRR1GnHVHjtOy5tSVHdseCAQZBEg9Ctkr4FiJbk/duPLl6H5pouzGXJWceceLoiiiiIEiiiihCLV62WlRVLotAtYIGsEVWKDqvWaSNMAWs+EBVqo6tdB1aRWaaNEWgN+K5rFN+ZwA3IA8yYWlRl7hW8LbFen/G3/6CCNthukjvoUWVF1jlEUUUUIRRRYUIRRZUUIYUWVhQhF57274flrh40qNn+ZsNPwyn1XoSRdtMF3mGcRY0/H5iIcPYz6BLyxuLHYHU1/s4A1msFyEmNe/NZrWJHIoXdcvk2dB40hphqxLY2JVrCAbkIBrSGTtKzSuQqkw4xVDNrBMphhTNkAArsPUgpcewJoeMFrKxhQtKsFvnm602hcL9jPAYs03SPUcwuqw9cPaHN0+R5FcRTem/CMXkdf7psenIp+HJWn0BnxKStdnSKKKLaYCKKIetVvCpui0rLXPVTqiqdUVL3pfKxiib1EuxIRZqIerdBIdDQufUhV/aPVW12oGpt7HzSGaUk0XVGg/TmiOB8Pc94fbK0gzNyRcCEoFQtMSYB15K7gfFyyqSZDNHA8pAnzEoY8eSsqUJcXR3qiyL3CkLoHNIooorIZUWFFCjKiiihCKKKKEMJZ2lqZcNVvHhP5kewKaLku3uLApOaT+wYHV3hBPkJ90GSVRbGYlc0ecObJJO5n3WrqUEqyi8BsnYfJB1cXmMwuPFM6mSSoPiaY8/qt8HRuhcPWOUSbI3DVRzCkky4P6jIUgq6rYKz9qaq6tYEoEgZMvpuRlCqgKLgr6TkyLoEatbCMpOQGGqgiCrW1VoTQCO0wFTNTaTy+VvoiFzPB+JZDlcTlP+08x+S6N1UBuaRETO0LdjmpRMWWDjI0xVfKJ32SwVkFi8cXunbYcgqhWSJ5bejRDDxWxl3qrqVEI2qs1HoOZfAtdUVD6yr7ywQtaoCo52MUAkvBug8T8vnKwytNlViDe2qXJ2g0qZRiSbR6+uqqZBLmkC4v1BP+ey2xzoFkK52VgOsEgiTvBSuW2Mq0dt2V4hnYWO1b93+Hl6fVPBUHNeacI4kW1GvENAJaRJJII/VdZhcW41GB3M6aLZjz6SMObBUmzoVFFFrMhFFFFCEUUUUIRRRRQhF5R26qOqYl4EAB2W+waIn3BXq5K8c4sB37gWkAkxJmZ3WfyH9TR46+wkrODWlrb8zz/RCNKdPotDSYGh2QbWgLFGNmmTI6i4Ug42BNue6mEddM8fRzMA2ER8kHhqLQR+aLJjp0VilasOpmyj0dh2NgQB7LbERA80tQCcgOgUTTN1nDxOmy3ayXQB0EdVUlSJF2xzjOGFtGnVbdrmtzfhcRv0lB06srtuCNa7DtaQCIc0g30cQQVx/GKTaVZ7GyACInW4B19U7JDhFTXTBxz5ScX2jDayPp8SJp92SdZHLyPRIhUnoru9gJccgxxGHfLdlRKhVTbgNDvagaTYDMeoEWHupF8nSJJ0rY+4NgNKj/5R/cfolmJqSXeZK6p7gATsBPoFxb6kyfP4rTnSgkkZ8UnJtsy11kJibj5rDa59I/VVYyoC3WL3/JZk9GlOmUMqmdR6bog1hNxeJ9ikzngHoNAPPdb1q8ZMnIg89juqjdMOdWH16ktg78v1VFOMjgdAQR5TBVVat4AT5e4/RC0G5i4SZDXERuo1spPQW9me4JaJjX4R0ldNw2vPdjUi3t+hC5TDYvSPuwS7zOvqn/ZnHNzH38rSD5apkRWTo7pr7LLDIXM4rj7QYEovh3G2kGTC1rPG6MTxOrGPFMcKNMuPp5rnB2r6ILtNxsVDkGgIv1SCVny525fV6G48SrZ6geIM5qyhiQ7Rc2rKGIymxWhZX7FfGjp1p3oS/DcRkQdVY99pTeafQHEPXjHH8Q1tZ15Ieb36T8l6qzHLyjtXhoxVWbDNm9HX+qz553HRr8WFydgFfEiDqlrq5K3r1dvh+aqa1ZI2OycU9BNPGP0EQYmRJsiKWKvdoPkhFaBZNE2zoaGObA1mOizXxUjTfmk2GdsUUCfMJUuSGRcfYfhcRfTZXMrw6f8AOiAw5urXm6CUnQyEVZ6T2UrZqTv/AGH/AHNa75krme19fPWkCMssvqcpN/efZMeyWIirVp7QHD+UMb9Uw7S8LbUpPeB/qNZIN9G+IiJiSJErSryeOq9CJVjzuzgu9jdZFZURJE2HPkq84CxWaQsPTXg3EO6eH6xqOYNiEhFRNKOCeKjKboaX5C24Nnmxsri2naKcU1TPRMfXHcOcDILLHo4W+a4um8X/AM2/RdFxEGngwx5Ewxlpix29AuSo1otfkfitXlTuS/hnwRpP+mtZ5AHoPdA4rFDSbco+uyNxFbwD+EenVc+9guSd7fn8lns0RX6WtfmcRtB6eStx1mN89UJhahLjtaAev+BX4ph7sgOJ1knb/LI4+ym+jbEu8MAyeu/UoPAYn/WIOgFo5iP1UwTnFuogtdMmTbl0shaL4qtI3Jk7zBhF+FdWNXTGgBzOEcxJOqO4RVdIDhlkgWi4kTIB9FzvEKrjULZI0OtvFH6orA8Qu2TIloBbObNO/SyKgexw/wD8pbyJB9Cj8VUAiChuIwyqX28QBPmBHyhLKuNzGyUU1sMxYBuhM631EShCwqkQ7zE1gLFLaFbI8yZkofjlcufDdkJw1hfUvsmuVsWo6OzwgkgplU0S7CWhYx2OyrTGSS2JatmH1wHQuV7eYN7oqU6ebKwFxjRoLpJ5kTp67I3EViXgym+FxEhJ5ctDVcdo8Z3VwMDqn/azgYo1M9NvgebNH7L7yB00I9eS58i6GqLuyxp91Y0FV0wrmqyG1Mo6jUQUKxhURBk3nun/AGb4N9pzuecoYWiwHiOpHtHuuaoVV6lwXCijRa0anxOPNzr/AJD0VxxKUtlObitGnC+BMoVHVGF125QDeAcpN9TdvxTYqnvVO9WmKjFUhMpSk7ZwPaDhDqDzAPdk+B3Kb5SeYg+yWVXZ3SGgF0eFosSeQHM7L0vHUWVWFj9D7gi4I6oTg/CaVACIc/d5F/5f3R5LJLxvtro0xz/XfZx3EuEGgyjn++/OXQZygZcrfO5910jeGVO/wxLSWMpMzGR4XMl0HfXKicbw0VMSyq9wLGtAyXuQSR6XE+SdVK7ToQmQwRTb/n/AZZnSSOf7Y4gBjGkxLp9hH9y4/vgA4zZPe2NYEx+6APV2YkezW+65Ck/w1DOgFvX9VkzvlkbH4VUEW4nGEBtpGUT6jmh2Qb7NmfjClaQG6mWjb8IdB6Kig+Z1300PmpQVot7wAgrYVMzXyAHQDHwuEHiKsQeWyIwtPKHOcZLrWbEeZ9kzGgZsGwVPxajMDAmwggzp5ocPLHiQbEadLK2hVyul0Dz5za26HqE552kETbkUXoq9l/EqbnuNssRlEamJkz5q5ldzHtEQ1uTMQJLrbQL7qVmkuLw7Usjp4bg9dFpWreKQTDZkAHUEaIr2Vrs6HjAzYdrhALTfmQTGnr8EowJTThlcVKTwSPGSwQdQLD1ul9GmG6pUtWid0ynE4khyoOMKtx7hsl2ZFFaAbOwx1J/eE81Zw+rkMq7E1Esc+TKD2X6On4djM7ircXXE3XP8Mxga7zTLGEm6YpaF1sqN3gnREHEQZatXuGWCqMt7IHaCRp2oxM4V5IuC2OhJiR6ErgqYtK7vjFA1MNVHJub+gh30K4lzbxyt7IrbRKMNCuYtWMVzWqrLomVbQrIWzQrslGtMr1wCLcrey8uwFHNVptOhewH1cF6gSnY3YuaNgFuKasoU1f3KeoimwXulh1NElkIStM2BVPREVPstJVndOOx9kZhy0WdY9QhSsuzzjtJiM9RwP3ZfOs+CKZ89EmFSBU0gtHzTjjDTJcYgt5bufP0ckrrNfII8I2/EAudds6BbUcQLCYAF9vDeEuNUNnnt9Uye773K/qkdYAuECeY+qYgCxtYOPiG+vmU1otJFyLzNtUhY8zJtlIm3r9E1wVdh8UwRsSBI29EcdMF7QuxIhzSLQ4m9wD1nZaV6jnPZaGnmZ0OqIxREkHZwncGb+ylUBzqJmQTHKLwfgQifTKXaCqlSaLizUAkg2+7BnrokgrPcMzych6yJgxO4Fk5wjz3bmu1DiL7tiCB8/VKKdIuLmn7rQAAIk3IAk+RP/Ktdl9I6Hsy7NnFOC0wYmMpadZNzz02TCu1hANhIB9xP1QPAqoY5jQAJOUnYTP5q7imHf3kDSB8LfRLyK2Rf4irGuAKAzpni+HOCB+zFXFqgHZ2zRckoLuw58DdPcThGuBQWH4flM7oG0iWG4DgDZBKd/YxEJRSqvG6Mp4o7pkckBbTKuJYVtkvFAzZNarsy1FIIJyTeg0VUaca3EGfLdee0qMyV6O8+F3kfkuKoU/Cgc6QUVYI2grG0Ea2mr6FOSAl8xjQufQPJaupEbLqvsgGyGr4YFLXlxbC+F0LuzbZxNH+Of6QT9F6WCF5/wLD5MSDya8/7S3+5dT9rMrdDMoozTg2x7TqhbHEjmuerYtwFkI+tUO6Y/J/EL+I6z7S3mFayuzmFxXfu5q8OfH3lF5L/AAnxWdmHjmqcbBY6Y0JHmuWbiH/vH3Wteo6CS4mATr0RvyW1VEWDfZzfamuKYYBc5WTHTNE+656njHVMwIiw03GZs6+iZdpaznZdCYadBcSY80kwlQEunTJN7aVGaX5/JYIK0jdLWgzH1jlOQSQYnlPLqleawJuQUzxpzNIaYId5aE6eyWO0jpPOCTdNAM1YLZPOfXRXcOe1oJySevIjQek+yCqYgWudNNp1Eq+hiGtuSYggtj53VrRTCMWwXIMNgZekBDm4pgfsvvbY3n4K7EY6m4RcQBteR5ShcFXz1G0oMPc1szBAm5HWEb7YKCKeGac77hzXEAjyG29p05oaoxwflcCIcCd9zZdIOyuUzTqmJkB7cxBgA3BHyQPE+A4h1Q5YqAtEuJbTAubRM8roU+gn7BuH13Z9PDP1/wCV0fEKuUB0GDpNzEW+STYLsviJ8dQMHJniJ9XCG+gTscLI1LnWA8TpsNOgVunRW6Yvq4ydlj7Q1F1OEnZVf9rciSgB9ho/GEXVTeIOnRFswpm4VvcdFlpMJxB2Y08lt9sdyRQw/RZZhLq+KK4g7MS4lG4ZxOqyMIt2YcjdXxJSIuUZTMwu1pUd1y+IgPdH7xHxSc0uK0Pww5FLaJVtBpDgeS3zrdiz830NeND8UcwlB1aStbxFrWdUoxmPeZ2C43h4vInkd6V+xjlw7DeGgd68jZke7m/kUZWJ2QPZg3qE/g+Ob8k9AaV6WEaikYZO3YqfVcQssLkycByUyRsmUDYvcCtS9+yOLuilOoDoFLRdgOVxW3cuTEMI2Q9TFQYIVOVEs5viPZt7iDRDWiNHF0ySSSNeaV1+zldrXOyNdIyw0ybkHcC1l6HRrzshcZjg05SNVTkuy1JnmjuFYvxP7otaJcZDbb7mUpxLZM77r2R5BYRFiCPcQvJqzP8AUqN8/gfylEnZa2BCmshqtaFCERCt1NMeyuEzYukOWYn0Y76whQF0HYil/wDocRtTd8XNVXSIztm4aFGYUbKnEYp7TYSFS7FPAkDVK+VFbDqlCFqaYhAuxj4FrrP2sgwUDzkphjKYWe46IPvCDOZWisf3lfzl0XmmstCRV+NXgFC/92qA203VubQJ1AaVViq7Wi5SujxadStK7s5uFXyNkoY4esHbo2nRabyktB7WCAtsPijMXVc2u2XWx1VqBui5Sv8AecfxOPxKd4p8MLv8lc8Xl7gAOU+aU9x5NmvHGtI3YVex6Jp4EgKjEMiUuLTBctmC9aVLhDmosSjqg0rHXARDHkDV0f0tn+4pphKh3QPDDkot5mT7m3whXOc7UJj27MjW2MHVg0rL8YPRKahUbVBV8iuIa95cPC4BUsf3ZABm95VB0stHjZ3nPVDeyUOH4wRqEO8B10IaYAteUJVxeUnoFbd9ESHNB40lb1MM10k3KQ4XFyA4mMxIk2AV/wBuY0GHz6qr/SUNmt8Mcl5bimRi3N/E8e7XLrMXxprNCRK5LGVQcVn1mT5ksP1TsMr0RAgUKqz3VoKdQRuE67MYksdUI3YB8UkaU37N1Yc4RMt+Th+aHIvoymXu4/VD4cDErp6GIDmgjVAV6GcAtZPor8P4RcQTaFjlXpEWg7D4psmRcclKlIPg81imxzYyNEbyqKVQguBN9R0S3osLp4K4CL7gcgudq8VqZXEAy3pqk7u0tef2v6SjUXLoFugGrWyjwi8q7D1y4QQVZSwwcPirar3NgCIWp09URIKGUN0ghWjEwJQ9PBOLT4yiuHYTZ5zAaJapBsJ4c8P0E81bi35SNoKzhqAaTFltWwWbUypyQtmuIxAewN5mfYfqpgKAzSknGMT3VRjQJGQ+f3o+idYGtIBWHzoyjBOPTOl4mRTg0u0P/DlXOcXcLwjzWKUcXf4Vh8Gcr+zCj4/di7vVkVkEDdFYSlNRg/ECfIXI+C7Fp6iXw4q2dHi8TkAaCPAAPYQVihxBxsAChsRSDnCdVU5xp6XUUr6OcxpiTIBbcm0LWngiASSAYlJqWKqF/dyANZGsckVS4saTwCA8ExfVFT6YJYa5FlVS4y1sh2oQ/Fnf+N/75cANhBQWLoiTAvESqSb0yh3h8f3gmYvoiMQACBYTA90k4We7jclNKmLznMRoIHvr8FTVWWg80aeWDBjUdfJBuwlNwnLodEVh6bA5rryRJ6lX1jmqgtsWi877hV6ogjxWGD5ApmNNN1zPH+HOoOpPLcuvrlM/Ir04VAW6bwlfavAithX7FgL2nq0GR6iR7K8ebi0ijy6vqVlpVNOSHfhA9pj6rZj1vLCGFMeC18lUReQ5vuLfGEnD7o2hXgtcNWkH2Mq+PJNEOzwnFSzwvGVwnax5JZxJ1V7mOpvO8jkV0NOs1wEtBBBJtfogKOJDHNgWc7ouVfCWkWc/QxGMz921zjGuaw90Rw2tiDXywXZtXHRvkuqr0G92Xkb/AAn9ELgOJtIAY2CSdUfLkr4oGizF1XtOUNFwEtfnk+Ea8ltxau8FoBFxPppCPp4ckAzqAs75x2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76" name="AutoShape 4" descr="data:image/jpeg;base64,/9j/4AAQSkZJRgABAQAAAQABAAD/2wCEAAkGBxQTEhQUEhQUFBUWFRQXFBcVFBQVFBQVFBQWFhUVFBcYHCggGBolHBQUITEhJSkrLi4uFx8zODMsNygtLisBCgoKDg0OGxAQGywkHyQsLCwsLCwsLCwsLCwsLCwsLCwsLCwsLCwsLCwsLCwsLCwsLCwsLCwsLCwsLCwsLCwsLP/AABEIAL4BCgMBIgACEQEDEQH/xAAbAAACAgMBAAAAAAAAAAAAAAAEBQADAQIGB//EAD4QAAEDAgQDBgMFBwMFAQAAAAEAAhEDIQQSMUEFUWEGEyJxgZGhscEUMmLR4UJScoKSwvAjovEHFTNzsiT/xAAaAQACAwEBAAAAAAAAAAAAAAACAwABBAUG/8QAJBEAAgICAgIDAQADAAAAAAAAAAECEQMhEjEEQRMiUXEyYaH/2gAMAwEAAhEDEQA/APb1FFFCEUUUUIcF/wBU6RIpWmQ/4Fv5leWU6RmIK9m/6hUpo03cnkf1NP5Lymq2HnzPzWDyHUjpeM7gDjCk7If7PBMpsGnZD12Q68LLGbbHzWjGB8M/5cJuMVnjl9UnY/UBF4N14VNsmOrsZFu6IoArfDUZF1u1qVLTNKnehlhGgQXSWnUDWOnVd5wh5NFkmSBlnmG2DvUQfVef4R+xXXdl8ZINImct2/wnUeh+a2+JKpUYPMi3Gx8oooukcwiiiihCKKKKEMEKh9JELR6GSCTF1ZqDrNTGuEBXSZM0wF1YpdiKl00q0UM/DrLNtmmMkhLVDirMLTIcDyIPsZTA0QshgS0thOZ3MrCwzQeQWV1TlGVFFFZCKKKKFEUUUUIRRRRQgn7X0M2Eqxq0B4/lIJ+ErxXEVHFzvPkvf61IOa5p0cC0+REFeHY/hr2VHtIu1xB02ssnkx6Zr8aXaA6UxqhqgkpxQ4e4gbKOwjWHmfksaNMmAUaJykx8Fdhhe/p5poKc0XdXfkhmYe6qaouHQzwz5AKvef1S+hUiyYUWJNDFKmbUwnPCMT3dRruRv5GxS+jRR1GnHVHjtOy5tSVHdseCAQZBEg9Ctkr4FiJbk/duPLl6H5pouzGXJWceceLoiiiiIEiiiihCLV62WlRVLotAtYIGsEVWKDqvWaSNMAWs+EBVqo6tdB1aRWaaNEWgN+K5rFN+ZwA3IA8yYWlRl7hW8LbFen/G3/6CCNthukjvoUWVF1jlEUUUUIRRRYUIRRZUUIYUWVhQhF57274flrh40qNn+ZsNPwyn1XoSRdtMF3mGcRY0/H5iIcPYz6BLyxuLHYHU1/s4A1msFyEmNe/NZrWJHIoXdcvk2dB40hphqxLY2JVrCAbkIBrSGTtKzSuQqkw4xVDNrBMphhTNkAArsPUgpcewJoeMFrKxhQtKsFvnm602hcL9jPAYs03SPUcwuqw9cPaHN0+R5FcRTem/CMXkdf7psenIp+HJWn0BnxKStdnSKKKLaYCKKIetVvCpui0rLXPVTqiqdUVL3pfKxiib1EuxIRZqIerdBIdDQufUhV/aPVW12oGpt7HzSGaUk0XVGg/TmiOB8Pc94fbK0gzNyRcCEoFQtMSYB15K7gfFyyqSZDNHA8pAnzEoY8eSsqUJcXR3qiyL3CkLoHNIooorIZUWFFCjKiiihCKKKKEMJZ2lqZcNVvHhP5kewKaLku3uLApOaT+wYHV3hBPkJ90GSVRbGYlc0ecObJJO5n3WrqUEqyi8BsnYfJB1cXmMwuPFM6mSSoPiaY8/qt8HRuhcPWOUSbI3DVRzCkky4P6jIUgq6rYKz9qaq6tYEoEgZMvpuRlCqgKLgr6TkyLoEatbCMpOQGGqgiCrW1VoTQCO0wFTNTaTy+VvoiFzPB+JZDlcTlP+08x+S6N1UBuaRETO0LdjmpRMWWDjI0xVfKJ32SwVkFi8cXunbYcgqhWSJ5bejRDDxWxl3qrqVEI2qs1HoOZfAtdUVD6yr7ywQtaoCo52MUAkvBug8T8vnKwytNlViDe2qXJ2g0qZRiSbR6+uqqZBLmkC4v1BP+ey2xzoFkK52VgOsEgiTvBSuW2Mq0dt2V4hnYWO1b93+Hl6fVPBUHNeacI4kW1GvENAJaRJJII/VdZhcW41GB3M6aLZjz6SMObBUmzoVFFFrMhFFFFCEUUUUIRRRRQhF5R26qOqYl4EAB2W+waIn3BXq5K8c4sB37gWkAkxJmZ3WfyH9TR46+wkrODWlrb8zz/RCNKdPotDSYGh2QbWgLFGNmmTI6i4Ug42BNue6mEddM8fRzMA2ER8kHhqLQR+aLJjp0VilasOpmyj0dh2NgQB7LbERA80tQCcgOgUTTN1nDxOmy3ayXQB0EdVUlSJF2xzjOGFtGnVbdrmtzfhcRv0lB06srtuCNa7DtaQCIc0g30cQQVx/GKTaVZ7GyACInW4B19U7JDhFTXTBxz5ScX2jDayPp8SJp92SdZHLyPRIhUnoru9gJccgxxGHfLdlRKhVTbgNDvagaTYDMeoEWHupF8nSJJ0rY+4NgNKj/5R/cfolmJqSXeZK6p7gATsBPoFxb6kyfP4rTnSgkkZ8UnJtsy11kJibj5rDa59I/VVYyoC3WL3/JZk9GlOmUMqmdR6bog1hNxeJ9ikzngHoNAPPdb1q8ZMnIg89juqjdMOdWH16ktg78v1VFOMjgdAQR5TBVVat4AT5e4/RC0G5i4SZDXERuo1spPQW9me4JaJjX4R0ldNw2vPdjUi3t+hC5TDYvSPuwS7zOvqn/ZnHNzH38rSD5apkRWTo7pr7LLDIXM4rj7QYEovh3G2kGTC1rPG6MTxOrGPFMcKNMuPp5rnB2r6ILtNxsVDkGgIv1SCVny525fV6G48SrZ6geIM5qyhiQ7Rc2rKGIymxWhZX7FfGjp1p3oS/DcRkQdVY99pTeafQHEPXjHH8Q1tZ15Ieb36T8l6qzHLyjtXhoxVWbDNm9HX+qz553HRr8WFydgFfEiDqlrq5K3r1dvh+aqa1ZI2OycU9BNPGP0EQYmRJsiKWKvdoPkhFaBZNE2zoaGObA1mOizXxUjTfmk2GdsUUCfMJUuSGRcfYfhcRfTZXMrw6f8AOiAw5urXm6CUnQyEVZ6T2UrZqTv/AGH/AHNa75krme19fPWkCMssvqcpN/efZMeyWIirVp7QHD+UMb9Uw7S8LbUpPeB/qNZIN9G+IiJiSJErSryeOq9CJVjzuzgu9jdZFZURJE2HPkq84CxWaQsPTXg3EO6eH6xqOYNiEhFRNKOCeKjKboaX5C24Nnmxsri2naKcU1TPRMfXHcOcDILLHo4W+a4um8X/AM2/RdFxEGngwx5Ewxlpix29AuSo1otfkfitXlTuS/hnwRpP+mtZ5AHoPdA4rFDSbco+uyNxFbwD+EenVc+9guSd7fn8lns0RX6WtfmcRtB6eStx1mN89UJhahLjtaAev+BX4ph7sgOJ1knb/LI4+ym+jbEu8MAyeu/UoPAYn/WIOgFo5iP1UwTnFuogtdMmTbl0shaL4qtI3Jk7zBhF+FdWNXTGgBzOEcxJOqO4RVdIDhlkgWi4kTIB9FzvEKrjULZI0OtvFH6orA8Qu2TIloBbObNO/SyKgexw/wD8pbyJB9Cj8VUAiChuIwyqX28QBPmBHyhLKuNzGyUU1sMxYBuhM631EShCwqkQ7zE1gLFLaFbI8yZkofjlcufDdkJw1hfUvsmuVsWo6OzwgkgplU0S7CWhYx2OyrTGSS2JatmH1wHQuV7eYN7oqU6ebKwFxjRoLpJ5kTp67I3EViXgym+FxEhJ5ctDVcdo8Z3VwMDqn/azgYo1M9NvgebNH7L7yB00I9eS58i6GqLuyxp91Y0FV0wrmqyG1Mo6jUQUKxhURBk3nun/AGb4N9pzuecoYWiwHiOpHtHuuaoVV6lwXCijRa0anxOPNzr/AJD0VxxKUtlObitGnC+BMoVHVGF125QDeAcpN9TdvxTYqnvVO9WmKjFUhMpSk7ZwPaDhDqDzAPdk+B3Kb5SeYg+yWVXZ3SGgF0eFosSeQHM7L0vHUWVWFj9D7gi4I6oTg/CaVACIc/d5F/5f3R5LJLxvtro0xz/XfZx3EuEGgyjn++/OXQZygZcrfO5910jeGVO/wxLSWMpMzGR4XMl0HfXKicbw0VMSyq9wLGtAyXuQSR6XE+SdVK7ToQmQwRTb/n/AZZnSSOf7Y4gBjGkxLp9hH9y4/vgA4zZPe2NYEx+6APV2YkezW+65Ck/w1DOgFvX9VkzvlkbH4VUEW4nGEBtpGUT6jmh2Qb7NmfjClaQG6mWjb8IdB6Kig+Z1300PmpQVot7wAgrYVMzXyAHQDHwuEHiKsQeWyIwtPKHOcZLrWbEeZ9kzGgZsGwVPxajMDAmwggzp5ocPLHiQbEadLK2hVyul0Dz5za26HqE552kETbkUXoq9l/EqbnuNssRlEamJkz5q5ldzHtEQ1uTMQJLrbQL7qVmkuLw7Usjp4bg9dFpWreKQTDZkAHUEaIr2Vrs6HjAzYdrhALTfmQTGnr8EowJTThlcVKTwSPGSwQdQLD1ul9GmG6pUtWid0ynE4khyoOMKtx7hsl2ZFFaAbOwx1J/eE81Zw+rkMq7E1Esc+TKD2X6On4djM7ircXXE3XP8Mxga7zTLGEm6YpaF1sqN3gnREHEQZatXuGWCqMt7IHaCRp2oxM4V5IuC2OhJiR6ErgqYtK7vjFA1MNVHJub+gh30K4lzbxyt7IrbRKMNCuYtWMVzWqrLomVbQrIWzQrslGtMr1wCLcrey8uwFHNVptOhewH1cF6gSnY3YuaNgFuKasoU1f3KeoimwXulh1NElkIStM2BVPREVPstJVndOOx9kZhy0WdY9QhSsuzzjtJiM9RwP3ZfOs+CKZ89EmFSBU0gtHzTjjDTJcYgt5bufP0ckrrNfII8I2/EAudds6BbUcQLCYAF9vDeEuNUNnnt9Uye773K/qkdYAuECeY+qYgCxtYOPiG+vmU1otJFyLzNtUhY8zJtlIm3r9E1wVdh8UwRsSBI29EcdMF7QuxIhzSLQ4m9wD1nZaV6jnPZaGnmZ0OqIxREkHZwncGb+ylUBzqJmQTHKLwfgQifTKXaCqlSaLizUAkg2+7BnrokgrPcMzych6yJgxO4Fk5wjz3bmu1DiL7tiCB8/VKKdIuLmn7rQAAIk3IAk+RP/Ktdl9I6Hsy7NnFOC0wYmMpadZNzz02TCu1hANhIB9xP1QPAqoY5jQAJOUnYTP5q7imHf3kDSB8LfRLyK2Rf4irGuAKAzpni+HOCB+zFXFqgHZ2zRckoLuw58DdPcThGuBQWH4flM7oG0iWG4DgDZBKd/YxEJRSqvG6Mp4o7pkckBbTKuJYVtkvFAzZNarsy1FIIJyTeg0VUaca3EGfLdee0qMyV6O8+F3kfkuKoU/Cgc6QUVYI2grG0Ea2mr6FOSAl8xjQufQPJaupEbLqvsgGyGr4YFLXlxbC+F0LuzbZxNH+Of6QT9F6WCF5/wLD5MSDya8/7S3+5dT9rMrdDMoozTg2x7TqhbHEjmuerYtwFkI+tUO6Y/J/EL+I6z7S3mFayuzmFxXfu5q8OfH3lF5L/AAnxWdmHjmqcbBY6Y0JHmuWbiH/vH3Wteo6CS4mATr0RvyW1VEWDfZzfamuKYYBc5WTHTNE+656njHVMwIiw03GZs6+iZdpaznZdCYadBcSY80kwlQEunTJN7aVGaX5/JYIK0jdLWgzH1jlOQSQYnlPLqleawJuQUzxpzNIaYId5aE6eyWO0jpPOCTdNAM1YLZPOfXRXcOe1oJySevIjQek+yCqYgWudNNp1Eq+hiGtuSYggtj53VrRTCMWwXIMNgZekBDm4pgfsvvbY3n4K7EY6m4RcQBteR5ShcFXz1G0oMPc1szBAm5HWEb7YKCKeGac77hzXEAjyG29p05oaoxwflcCIcCd9zZdIOyuUzTqmJkB7cxBgA3BHyQPE+A4h1Q5YqAtEuJbTAubRM8roU+gn7BuH13Z9PDP1/wCV0fEKuUB0GDpNzEW+STYLsviJ8dQMHJniJ9XCG+gTscLI1LnWA8TpsNOgVunRW6Yvq4ydlj7Q1F1OEnZVf9rciSgB9ho/GEXVTeIOnRFswpm4VvcdFlpMJxB2Y08lt9sdyRQw/RZZhLq+KK4g7MS4lG4ZxOqyMIt2YcjdXxJSIuUZTMwu1pUd1y+IgPdH7xHxSc0uK0Pww5FLaJVtBpDgeS3zrdiz830NeND8UcwlB1aStbxFrWdUoxmPeZ2C43h4vInkd6V+xjlw7DeGgd68jZke7m/kUZWJ2QPZg3qE/g+Ob8k9AaV6WEaikYZO3YqfVcQssLkycByUyRsmUDYvcCtS9+yOLuilOoDoFLRdgOVxW3cuTEMI2Q9TFQYIVOVEs5viPZt7iDRDWiNHF0ySSSNeaV1+zldrXOyNdIyw0ybkHcC1l6HRrzshcZjg05SNVTkuy1JnmjuFYvxP7otaJcZDbb7mUpxLZM77r2R5BYRFiCPcQvJqzP8AUqN8/gfylEnZa2BCmshqtaFCERCt1NMeyuEzYukOWYn0Y76whQF0HYil/wDocRtTd8XNVXSIztm4aFGYUbKnEYp7TYSFS7FPAkDVK+VFbDqlCFqaYhAuxj4FrrP2sgwUDzkphjKYWe46IPvCDOZWisf3lfzl0XmmstCRV+NXgFC/92qA203VubQJ1AaVViq7Wi5SujxadStK7s5uFXyNkoY4esHbo2nRabyktB7WCAtsPijMXVc2u2XWx1VqBui5Sv8AecfxOPxKd4p8MLv8lc8Xl7gAOU+aU9x5NmvHGtI3YVex6Jp4EgKjEMiUuLTBctmC9aVLhDmosSjqg0rHXARDHkDV0f0tn+4pphKh3QPDDkot5mT7m3whXOc7UJj27MjW2MHVg0rL8YPRKahUbVBV8iuIa95cPC4BUsf3ZABm95VB0stHjZ3nPVDeyUOH4wRqEO8B10IaYAteUJVxeUnoFbd9ESHNB40lb1MM10k3KQ4XFyA4mMxIk2AV/wBuY0GHz6qr/SUNmt8Mcl5bimRi3N/E8e7XLrMXxprNCRK5LGVQcVn1mT5ksP1TsMr0RAgUKqz3VoKdQRuE67MYksdUI3YB8UkaU37N1Yc4RMt+Th+aHIvoymXu4/VD4cDErp6GIDmgjVAV6GcAtZPor8P4RcQTaFjlXpEWg7D4psmRcclKlIPg81imxzYyNEbyqKVQguBN9R0S3osLp4K4CL7gcgudq8VqZXEAy3pqk7u0tef2v6SjUXLoFugGrWyjwi8q7D1y4QQVZSwwcPirar3NgCIWp09URIKGUN0ghWjEwJQ9PBOLT4yiuHYTZ5zAaJapBsJ4c8P0E81bi35SNoKzhqAaTFltWwWbUypyQtmuIxAewN5mfYfqpgKAzSknGMT3VRjQJGQ+f3o+idYGtIBWHzoyjBOPTOl4mRTg0u0P/DlXOcXcLwjzWKUcXf4Vh8Gcr+zCj4/di7vVkVkEDdFYSlNRg/ECfIXI+C7Fp6iXw4q2dHi8TkAaCPAAPYQVihxBxsAChsRSDnCdVU5xp6XUUr6OcxpiTIBbcm0LWngiASSAYlJqWKqF/dyANZGsckVS4saTwCA8ExfVFT6YJYa5FlVS4y1sh2oQ/Fnf+N/75cANhBQWLoiTAvESqSb0yh3h8f3gmYvoiMQACBYTA90k4We7jclNKmLznMRoIHvr8FTVWWg80aeWDBjUdfJBuwlNwnLodEVh6bA5rryRJ6lX1jmqgtsWi877hV6ogjxWGD5ApmNNN1zPH+HOoOpPLcuvrlM/Ir04VAW6bwlfavAithX7FgL2nq0GR6iR7K8ebi0ijy6vqVlpVNOSHfhA9pj6rZj1vLCGFMeC18lUReQ5vuLfGEnD7o2hXgtcNWkH2Mq+PJNEOzwnFSzwvGVwnax5JZxJ1V7mOpvO8jkV0NOs1wEtBBBJtfogKOJDHNgWc7ouVfCWkWc/QxGMz921zjGuaw90Rw2tiDXywXZtXHRvkuqr0G92Xkb/AAn9ELgOJtIAY2CSdUfLkr4oGizF1XtOUNFwEtfnk+Ea8ltxau8FoBFxPppCPp4ckAzqAs75x2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78" name="AutoShape 6" descr="data:image/jpeg;base64,/9j/4AAQSkZJRgABAQAAAQABAAD/2wCEAAkGBxQTEhQUExQUFBUUFBQVFBQUFBQUFBUUFBUWFhUUFBQYHCggGBolHBUUITEhJSkrLi4uFx8zODMsNygtLisBCgoKDg0OGhAQGiwkHyQsLCwsLCwsLCwsLCwsLC0sLCwsLCwsLCwsLCwsLCwsLCwsNCwsLCwsLCwsLCwsLCwsLP/AABEIAJ8BPgMBIgACEQEDEQH/xAAcAAABBAMBAAAAAAAAAAAAAAAAAgMEBQEGBwj/xABDEAABAwIBCQQJAgMFCQAAAAABAAIDBBEhBQYSMUFRYXGRIoGhsQcTFDJCUsHR8CNyguHxM2KSorIkJTRDU2NzwtL/xAAZAQADAQEBAAAAAAAAAAAAAAAAAQIDBAX/xAApEQACAgEEAQMCBwAAAAAAAAAAAQIRAxIhMUFRBBMiMnEUIzNSYYGR/9oADAMBAAIRAxEAPwDtiEISAEIQmAIQhAAhCEACEIQAIQhAAhxsL7sUKmzsywKaAu+J92subAYElxO4D6KZy0pscVbo5D6RMs+uqWBvwssf3OLtLzaP4VqFbKA3R5X5Y/W6XVPPrO1rdiTuB1D6qsml0iSdtz3bFywjsdTY5Mf0mciTzN8VimABJG0BEY/Sv3dbpyLUbYAWHRWSZn92/wCY3TpdYc9EdTimKp3ZHENWKh/aaP7wPgkA6WXa08RZbFmjkH2ub1NwD6t2vUSGqgP9mN4P55LfvRTAfbmu2Fjr8Db+qzmXHa2UGVczZYS4FjhYm2k2zXbToO26xq3rXZKS2w9F6fyxk1tRGWEkHW1w1tdv5cFzDOPNiWIF7mgtBsXjFpvqO8d6WRTxvyi8bhl/hnLvYzuUukowDvVnWRWUASi+sJw1T4RU4qBdZLr3wva+Jxa5uojy4jgurZt59RTNDZy2KTecI3cQfhPArizKhvzBPidox0gumMJrpmE1GR6MiqGO917XftcD5Jukr4pdIRyMfomztBwdY8bLzlU5Sws11t6KDKrojeOQsO9pIPULrhhbW+xg4HpVC4dQekKrj/53rBukAd4nHxV6z0oTED9OK+3B/wD9J/h5dUTTOqIXPcneksE/rRYWwMWBvxDnau9brkjK0VSzTidcbQcHNO5w2KJ45R5QqJqEIWYAhCEACEISAEIQgAQhCYAhCEACEIQAIQhAAhYkeGgkkAAXJOoBafljPhjQRC25x7bsAOIbt70MaTfBtk9Sxnvva39zg3zXPvSVlinewNDw8tItoY2Ot2Oo3s0d3BaTlTLD5HFxcXH5nEnXuVC+QuOkTy4fcrmyPWqZ0whodjOUGacmkML37htKrpg0u0W6hhzUzKNTYaI5cz9lWwa+aSVIHux+paQ0DfqCXALt5n7JNZJcg7sPFJopcLbvrrS6ChyqZ2fzYCm5BpBp3EeGtKqpO1wt9CPqkDskjYW6Q6ICiXBj2d9j3hdi9F1E0NEm3tgjdaw+q5Jk1ly0/K7XwIuPJdhyXnFS0UMYvpSFoBYy17Yu03nZrA39lZczS/v/AA0aeh0b+tazszppoI3sdaZ7gW+qad/zuHu+a0rOL0iSSNLIx6tp16J7RHNc/qq3SOJPeu+Pz+xzrHW7DKFUXuJ1Ak2aNQG7HE96iCyHY7Uhd2OKgqSKk3J7inxNOxMmlG89U5dYLlbUX0Lcb9nG9KEKC5YU6Y+B7iwLKRDKot1lrlSdCotGSK2yJleSCRr2OII17rcRtCoIZFJjctOiaPRGRcpNqIWStwuLOHyuGsfmwhTly/0Y5fDH+zvOEnun/uDV/ibYc2hdQXnZI6ZUZtUCEIUCBCEIAEIQkAIQhMAQhCABCEIAEIQgDWc+6zRiawH3zd37W7OvkuTVk17j85LefSZlANkDdZ0LAc8SfEDvXPSDrdrOz6BYyd7HVijsRag4KEXW7tXM6lMqSqyQ49/59FkzVojVZu4cCPum6fHr9EVTkqgbt3Y/QI6Iobn+Lu63TULrOJ7+qdqtfj3DV9U00YH83qlwIcqdQWJHkgcPLWs1GtoTb8HAJICQyctAtrOHcpsVQdZOJ28VVk3LeZ8MFLBXRgguQslPqd6ac8c02JL4bUm9l1oQuw2GyyHb0hwWNJWnQh66wSkByCVVhRkpJKwSsEosKFXWAUkLKVhRIierCncqmNysKZyuLJaHmzuikGiSLdpp2tOJFuRC9E5BygKimhm/6kbXG2x1rOHc4ELzhlR3ab+zwv8A1XXPQ1lTTp5YScYnh7f2SawOTmk/xLmzEzW1nQkIQsDIEIQgAQkmQA2um6qqbG0ucbAKdSQ6Y8hVtHlmOR2i3uJ28lZApRnGXAOLXILGkkVEui0lV1FP6wk7ipnlUWo9jUbVloHhZBVVVS4kNJBGtR8nZSsS03OOtZfiUpUyvbdWi9QmoJdJOrpjJNWiGqOK+kGpJr5sLkFjGA6uyxriTw7QWtaB1kknaSfyy2nPiH/eFQbY9g9WtGrkGrWJisDshwiHOVDqBhz8gpUrkzPjhyCzKkirnKfjfot5pPqsfzYkzjVu+34ECrYZqNvTph90qIYHfZJmNwlw+67hZV0TQlo+Lhf88Uyw+8TsT0T7NPA+B/n5piZvZ700SOs+H9t+qe0vzcmoh5NHgnF141URow/HgfzUsxy3GOsJB/oUxK6x47fuqcqBksuWNJMNddLuqUrAeDlm6aaUq6pMBd1i6SSi6uwFArKQCs3TELYplE5RIdacpX2fbfcfbxsi6AuocjSVVTDDHogvaBpONmjFxN7Anou05lZlx0ALg90kr26LnnsttcHRazdcDE3PJcszbqtCpp37GuYe7SufArvi5JybnJGeS0kYQhCRiCEIQBy6tznkkN8GnZYnDkolRlOWQWe9xG7Z0VayPapMUgXl6fJ3KlwO01UWOBGxbPR50PaNQPNauLFPxgpK47obSlybVPnA97cAPFV1DleSMnbfeodNMRsRI651JTk27FGKWxbjKlwSdZWaGTaq+C1sVYUkoAWHY2jaMmW0b3U1avFVFuo2TprXfMeq7sfqYxjVHPLE2zS8/wCG1dLudCx3TRb9CtGq3Yrfc9WEubLvifGTxa9rh4OPRc+m1rSM9UbOiKqiPZNybOakgLD47pUUQHN3bSm5xiBwUz1NjbdgmJW9o9OiQVsV80aVTjB3d4p6QIp24E77/YJ3sQ0Rd9tnik3uCO9PNjwssOZ7vG6dhQiCZuq+Pen7JDafHyV5SMwWy9R1QaaKXRUeqiwuNi2d1M0/COih5QoW6JsLd6r34tU0JxNeYU41KdDZYsiEhU0KBSrpCUFumIVdF1gLKtAZQsAoKqwH6c4olG3cUmlPaHNP2xIVcoC9oZgfVkfKCedzh4L0JkufThif80bD3kC681ZIdY2+U+B/D1XoXM596KA/3SOjnBcLb912Z5V8UXKEIVmAIQhAHDBKlMunqen3qyjgG5efpO3UQYSQpcUqfMATRhChpopNMkRyJ5kgUP1JWCCs3Y9i2Y8EJcbwquElSWEqaCic6ROMlKhMkUpkiigIecwBpn31ggjni0jo7wXM5Na6PnVN/s5HzO/02v8A6h0XN5da7sKqAkJushyQSkkqyhbN6jaKdc/BYbZSyiLM3CyQW9jDen3pOipsWkzQULpHBjRdziAO86zwUaRgJFsbXF+9b1mpkn9J0vxyn1EdtbS8dtw4tZpnuWmxx3xGF8bbr42uojO2ytNCY41a0zMFGhixU9gsFpHgmXJmyRNFfDme5oJPgCnAr/NDI3tL527qaUA7pJBoM83dEck3W7NBqYVDexW08Z3WI18N4UGVirHKjTLEhlZS3NSCF1xZz0ZWFhC2TAzdZSVkFWgFMdYgqe4drgbEd6r7qdTu0mi2JZ4t/kqj4EWVLFY6W8W77j+a7/mey1FB+y/Uk/VcAjcQWDYQHDmb6/zYvQWav/B0/wD4m+S5Jv8ANf2Iy/Si1Qi6Los5wQsaSNJFoDjkLlNjfZVEMUg+Ep71Unylce517Fi6cLFxruq9sL9rXdE8yF5+B3QqR7Ev1idbZNR0cnyO6J1lM/5HdFLQ00ONIT0bwmfY5PkKehyVKfhU6X4HqXkLBBwU2LIcimRZvu2lHsSfQvcj5NMzmqbhrNzA483OJ8gFpciv8uVAdNKWm7bhrTvDW6II4YXWuvK6Yx0xSKQgpJQUm6TKQFJKyiyhlISAnqSEud+a00G3NgrFjvVtw17PuokXFbm+Uz/VQSub7tJTvY076mVt5HDldrb8SudNbYeAW0VtRo0ggAI0Q18rvme9wIaeHvH+Eb1QNh2rLEtmOSphTR4KQ1iVFHgpMUS2ukZcsZES6b6N8mFlO6W2Mz8P2R3aP8xetMybk0yvaxoxcQOq7LR0zY2Njbg1jQ0dwV4o62zHPKlRwzP/ACUYKyUWs2Q+tbykuT0fpjuWoyMXcfSpkkSUwmHvQHqx5AI7jonquLVEapw0yo0hPVBMrXtTDgpcrVFctYMliCsJRCQV0JkhdDXJJSSVdgPlwT1NLouBCaY3TGGsaxvTOkQVV1uI2ynIf2iMQLXGrgLb16CyJFoU8LT8MUYPPRF157ydUNc0aJGPvN43ufFdqzFzlbVxOYf7aAMbKPmBHZkHA2PIg8EZ4XUzGfg2e6whC5jMEIQgCpZktnyhOjJzNwU0BZVCIYoGbgnBRt3BSFlICP7MNwSfZRuUpACQEb2cbktsQCess2QMQ1ioc/Mq+z0jy3B8n6bd40h2iOQv1Ww2XMPSzW3mhi+Rukebz9gOqmXBeJXI0ec2B4aPkFXuUyoN3EcvJQZnhZyOtCSUJsP29EFQyhRSSkkqXSwbSp5KQ5SxaIuUiR+kbonmubDUktbfDYNf2USKTLCGYmMjUCb8zca+5LjYkwNw56vurKlp1EdkPJK2jEUCmU8Cfgp7q1pKAqJTIWxsWZGTwC6QjECw3Yrb1UZuDRjsRa5NuNgP5p7KmWGQ4W0nbr2A5lduBxhjTZxZE5zpGc4aMzU00YFy5h0RvcO0B1C8+1sNiQQRYkWOvA2sV12pz2dezGRtG95JA4k3FgtYzorKeoY97tAykDRkiYG3cMTfaRYEXcb4jAWQ5xm7ibQhOCqSObTNUOVWUwUKaNaqPgpkIpLgnJGkJtaR8EiCsFZKSrEKY4tNwpgkY/3hYqAEsK4yoRYxQtGLXrffRFWBuUCC7GaFzeBLS1zR4Fc3i1rYcyqr1dZHLsY9pPIG9vBa/VGkiZLY9KITcEwe1rmm7XAEHgcQnFxnOCELCQxAKLpKAmIXdAKwiyAHLJIRdJc5AGSlJAKA9IBYXFc85/W105vg1+j/AIOx/wCq7QJF59yzOWzzX971j78y4/zUy5Rvh7I2UahrBYe8fBVAaXKWwNJuRid+1O6I4W4LN7nQtiO2KyakfsCdlu42anGxMjF3nFTQ0wpqba5FTU7BqUaauc/BoNkhsd/ePcPqVLGKZITg0X4qbBEcMe4JmMt1AHkMArSljA2WUVY26JlJHZWtLHdV0RVxk4YrHIwRf5KoL2wW3UeSW2F1X5uxDC62Zaemwqfykc2bI06RX5TOgwBgtutrHJaDlmZ1yNtzfG/iuhZTjJatGrqK78bga3EC5DRi4i+2yz9V+pReCVI1KdzjcW2G/KyrpDox2Gtxc48rDBbW6IPLnaIaDZoAFgGgW7zhidq1XLcZF7DBp0T0w8leF0ayl8iilUKV6fnUN711wmZsQ+RRnuTjyEyVspNiAlJusEpJKtMmx1qUGpmN9k4XLSNAOgq+zXp3OcLA6JN3O2ANx6la7pLec2oiyKxwJJNtovvW8Tn9Rk0QtcnXcxqsvgLT8BFt+i8X89JbGXLSfRxd8Msu+R0bf2xOcPstvjjK5MlanRjivQrHTIsF6bladiSxpUGgtKATbAlOCYGUsBNBqUAkA6SkhNm6MUAOaKyGpLSlXQMzZcc9IuSAysebWEoEjbbzg7/MD1XYtJaH6YKW9LHMMDE+xP8AdePu0KWVCVM5VUUZGoXTRjDRd/Z/i+ihmV5v+o7wCiSQm+/i4krJtHYia7KOyIc3lRTKL3JL3eATRhJ1nDcMAk+sa3ABTyF0SPXOdw4BPRRHabeagxzkmwH5yVzSU+jicT5JaRa10SaSC2OrzU1r1D9YhsqiT6GiyierzJRxC1mOXFX+SZVhNFJnSM3n4hbKtPzdqBcLcF0+jfxaOTMvkYe24I3qukyMx17k47t20KyQuieKE/qRmpNcGjZzwNjlIADW2bYDV7oC0ishxkB1ErpGfNGSxsg1jsnzHiucVNS0k3wvcjlsXG46ZtHRGVxTNNr4yCbj84Kukstlyo0OHkdx3LXKiMjWtolKVkSSNMOBTz3WTRfdbqiWNko0U6yMnUPIJ1tI46/NWqIcorlkRSqeBz+HEqVFSFuINuhT3tAGvHusrToxlm/aS8nULWkG1zvP03K8imxa1vvPOiN/EgcMVrM2V2sNjcnYMU7BllwIcGDg4nEHZay0U0jklGU3bPRubdAIKaKMAXDAXWxGm7tOsdoufBWQcuSZD9KRETWSMaXtFrkFoNtQOjfG1tnOynu9KTw0udSsY0C5c6Zxba4FwGxlxxIwsFzs6V4OlOKSXLnVP6WY3gFtO8ja4PAb3AjS6hXE+eIDWubBI/SxHbjaLY43vvG5NJ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80" name="AutoShape 8" descr="data:image/jpeg;base64,/9j/4AAQSkZJRgABAQAAAQABAAD/2wCEAAkGBxQTEhQUExQUFBUUFBQVFBQUFBQUFBUUFBUWFhUUFBQYHCggGBolHBUUITEhJSkrLi4uFx8zODMsNygtLisBCgoKDg0OGhAQGiwkHyQsLCwsLCwsLCwsLCwsLC0sLCwsLCwsLCwsLCwsLCwsLCwsNCwsLCwsLCwsLCwsLCwsLP/AABEIAJ8BPgMBIgACEQEDEQH/xAAcAAABBAMBAAAAAAAAAAAAAAAAAgMEBQEGBwj/xABDEAABAwIBCQQJAgMFCQAAAAABAAIDBBEhBQYSMUFRYXGRIoGhsQcTFDJCUsHR8CNyguHxM2KSorIkJTRDU2NzwtL/xAAZAQADAQEBAAAAAAAAAAAAAAAAAQIDBAX/xAApEQACAgEEAQMCBwAAAAAAAAAAAQIRAxIhMUFRBBMiMnEUIzNSYYGR/9oADAMBAAIRAxEAPwDtiEISAEIQmAIQhAAhCEACEIQAIQhAAhxsL7sUKmzsywKaAu+J92subAYElxO4D6KZy0pscVbo5D6RMs+uqWBvwssf3OLtLzaP4VqFbKA3R5X5Y/W6XVPPrO1rdiTuB1D6qsml0iSdtz3bFywjsdTY5Mf0mciTzN8VimABJG0BEY/Sv3dbpyLUbYAWHRWSZn92/wCY3TpdYc9EdTimKp3ZHENWKh/aaP7wPgkA6WXa08RZbFmjkH2ub1NwD6t2vUSGqgP9mN4P55LfvRTAfbmu2Fjr8Db+qzmXHa2UGVczZYS4FjhYm2k2zXbToO26xq3rXZKS2w9F6fyxk1tRGWEkHW1w1tdv5cFzDOPNiWIF7mgtBsXjFpvqO8d6WRTxvyi8bhl/hnLvYzuUukowDvVnWRWUASi+sJw1T4RU4qBdZLr3wva+Jxa5uojy4jgurZt59RTNDZy2KTecI3cQfhPArizKhvzBPidox0gumMJrpmE1GR6MiqGO917XftcD5Jukr4pdIRyMfomztBwdY8bLzlU5Sws11t6KDKrojeOQsO9pIPULrhhbW+xg4HpVC4dQekKrj/53rBukAd4nHxV6z0oTED9OK+3B/wD9J/h5dUTTOqIXPcneksE/rRYWwMWBvxDnau9brkjK0VSzTidcbQcHNO5w2KJ45R5QqJqEIWYAhCEACEISAEIQgAQhCYAhCEACEIQAIQhAAhYkeGgkkAAXJOoBafljPhjQRC25x7bsAOIbt70MaTfBtk9Sxnvva39zg3zXPvSVlinewNDw8tItoY2Ot2Oo3s0d3BaTlTLD5HFxcXH5nEnXuVC+QuOkTy4fcrmyPWqZ0whodjOUGacmkML37htKrpg0u0W6hhzUzKNTYaI5cz9lWwa+aSVIHux+paQ0DfqCXALt5n7JNZJcg7sPFJopcLbvrrS6ChyqZ2fzYCm5BpBp3EeGtKqpO1wt9CPqkDskjYW6Q6ICiXBj2d9j3hdi9F1E0NEm3tgjdaw+q5Jk1ly0/K7XwIuPJdhyXnFS0UMYvpSFoBYy17Yu03nZrA39lZczS/v/AA0aeh0b+tazszppoI3sdaZ7gW+qad/zuHu+a0rOL0iSSNLIx6tp16J7RHNc/qq3SOJPeu+Pz+xzrHW7DKFUXuJ1Ak2aNQG7HE96iCyHY7Uhd2OKgqSKk3J7inxNOxMmlG89U5dYLlbUX0Lcb9nG9KEKC5YU6Y+B7iwLKRDKot1lrlSdCotGSK2yJleSCRr2OII17rcRtCoIZFJjctOiaPRGRcpNqIWStwuLOHyuGsfmwhTly/0Y5fDH+zvOEnun/uDV/ibYc2hdQXnZI6ZUZtUCEIUCBCEIAEIQkAIQhMAQhCABCEIAEIQgDWc+6zRiawH3zd37W7OvkuTVk17j85LefSZlANkDdZ0LAc8SfEDvXPSDrdrOz6BYyd7HVijsRag4KEXW7tXM6lMqSqyQ49/59FkzVojVZu4cCPum6fHr9EVTkqgbt3Y/QI6Iobn+Lu63TULrOJ7+qdqtfj3DV9U00YH83qlwIcqdQWJHkgcPLWs1GtoTb8HAJICQyctAtrOHcpsVQdZOJ28VVk3LeZ8MFLBXRgguQslPqd6ac8c02JL4bUm9l1oQuw2GyyHb0hwWNJWnQh66wSkByCVVhRkpJKwSsEosKFXWAUkLKVhRIierCncqmNysKZyuLJaHmzuikGiSLdpp2tOJFuRC9E5BygKimhm/6kbXG2x1rOHc4ELzhlR3ab+zwv8A1XXPQ1lTTp5YScYnh7f2SawOTmk/xLmzEzW1nQkIQsDIEIQgAQkmQA2um6qqbG0ucbAKdSQ6Y8hVtHlmOR2i3uJ28lZApRnGXAOLXILGkkVEui0lV1FP6wk7ipnlUWo9jUbVloHhZBVVVS4kNJBGtR8nZSsS03OOtZfiUpUyvbdWi9QmoJdJOrpjJNWiGqOK+kGpJr5sLkFjGA6uyxriTw7QWtaB1kknaSfyy2nPiH/eFQbY9g9WtGrkGrWJisDshwiHOVDqBhz8gpUrkzPjhyCzKkirnKfjfot5pPqsfzYkzjVu+34ECrYZqNvTph90qIYHfZJmNwlw+67hZV0TQlo+Lhf88Uyw+8TsT0T7NPA+B/n5piZvZ700SOs+H9t+qe0vzcmoh5NHgnF141URow/HgfzUsxy3GOsJB/oUxK6x47fuqcqBksuWNJMNddLuqUrAeDlm6aaUq6pMBd1i6SSi6uwFArKQCs3TELYplE5RIdacpX2fbfcfbxsi6AuocjSVVTDDHogvaBpONmjFxN7Anou05lZlx0ALg90kr26LnnsttcHRazdcDE3PJcszbqtCpp37GuYe7SufArvi5JybnJGeS0kYQhCRiCEIQBy6tznkkN8GnZYnDkolRlOWQWe9xG7Z0VayPapMUgXl6fJ3KlwO01UWOBGxbPR50PaNQPNauLFPxgpK47obSlybVPnA97cAPFV1DleSMnbfeodNMRsRI651JTk27FGKWxbjKlwSdZWaGTaq+C1sVYUkoAWHY2jaMmW0b3U1avFVFuo2TprXfMeq7sfqYxjVHPLE2zS8/wCG1dLudCx3TRb9CtGq3Yrfc9WEubLvifGTxa9rh4OPRc+m1rSM9UbOiKqiPZNybOakgLD47pUUQHN3bSm5xiBwUz1NjbdgmJW9o9OiQVsV80aVTjB3d4p6QIp24E77/YJ3sQ0Rd9tnik3uCO9PNjwssOZ7vG6dhQiCZuq+Pen7JDafHyV5SMwWy9R1QaaKXRUeqiwuNi2d1M0/COih5QoW6JsLd6r34tU0JxNeYU41KdDZYsiEhU0KBSrpCUFumIVdF1gLKtAZQsAoKqwH6c4olG3cUmlPaHNP2xIVcoC9oZgfVkfKCedzh4L0JkufThif80bD3kC681ZIdY2+U+B/D1XoXM596KA/3SOjnBcLb912Z5V8UXKEIVmAIQhAHDBKlMunqen3qyjgG5efpO3UQYSQpcUqfMATRhChpopNMkRyJ5kgUP1JWCCs3Y9i2Y8EJcbwquElSWEqaCic6ROMlKhMkUpkiigIecwBpn31ggjni0jo7wXM5Na6PnVN/s5HzO/02v8A6h0XN5da7sKqAkJushyQSkkqyhbN6jaKdc/BYbZSyiLM3CyQW9jDen3pOipsWkzQULpHBjRdziAO86zwUaRgJFsbXF+9b1mpkn9J0vxyn1EdtbS8dtw4tZpnuWmxx3xGF8bbr42uojO2ytNCY41a0zMFGhixU9gsFpHgmXJmyRNFfDme5oJPgCnAr/NDI3tL527qaUA7pJBoM83dEck3W7NBqYVDexW08Z3WI18N4UGVirHKjTLEhlZS3NSCF1xZz0ZWFhC2TAzdZSVkFWgFMdYgqe4drgbEd6r7qdTu0mi2JZ4t/kqj4EWVLFY6W8W77j+a7/mey1FB+y/Uk/VcAjcQWDYQHDmb6/zYvQWav/B0/wD4m+S5Jv8ANf2Iy/Si1Qi6Los5wQsaSNJFoDjkLlNjfZVEMUg+Ep71Unylce517Fi6cLFxruq9sL9rXdE8yF5+B3QqR7Ev1idbZNR0cnyO6J1lM/5HdFLQ00ONIT0bwmfY5PkKehyVKfhU6X4HqXkLBBwU2LIcimRZvu2lHsSfQvcj5NMzmqbhrNzA483OJ8gFpciv8uVAdNKWm7bhrTvDW6II4YXWuvK6Yx0xSKQgpJQUm6TKQFJKyiyhlISAnqSEud+a00G3NgrFjvVtw17PuokXFbm+Uz/VQSub7tJTvY076mVt5HDldrb8SudNbYeAW0VtRo0ggAI0Q18rvme9wIaeHvH+Eb1QNh2rLEtmOSphTR4KQ1iVFHgpMUS2ukZcsZES6b6N8mFlO6W2Mz8P2R3aP8xetMybk0yvaxoxcQOq7LR0zY2Njbg1jQ0dwV4o62zHPKlRwzP/ACUYKyUWs2Q+tbykuT0fpjuWoyMXcfSpkkSUwmHvQHqx5AI7jonquLVEapw0yo0hPVBMrXtTDgpcrVFctYMliCsJRCQV0JkhdDXJJSSVdgPlwT1NLouBCaY3TGGsaxvTOkQVV1uI2ynIf2iMQLXGrgLb16CyJFoU8LT8MUYPPRF157ydUNc0aJGPvN43ufFdqzFzlbVxOYf7aAMbKPmBHZkHA2PIg8EZ4XUzGfg2e6whC5jMEIQgCpZktnyhOjJzNwU0BZVCIYoGbgnBRt3BSFlICP7MNwSfZRuUpACQEb2cbktsQCess2QMQ1ioc/Mq+z0jy3B8n6bd40h2iOQv1Ww2XMPSzW3mhi+Rukebz9gOqmXBeJXI0ec2B4aPkFXuUyoN3EcvJQZnhZyOtCSUJsP29EFQyhRSSkkqXSwbSp5KQ5SxaIuUiR+kbonmubDUktbfDYNf2USKTLCGYmMjUCb8zca+5LjYkwNw56vurKlp1EdkPJK2jEUCmU8Cfgp7q1pKAqJTIWxsWZGTwC6QjECw3Yrb1UZuDRjsRa5NuNgP5p7KmWGQ4W0nbr2A5lduBxhjTZxZE5zpGc4aMzU00YFy5h0RvcO0B1C8+1sNiQQRYkWOvA2sV12pz2dezGRtG95JA4k3FgtYzorKeoY97tAykDRkiYG3cMTfaRYEXcb4jAWQ5xm7ibQhOCqSObTNUOVWUwUKaNaqPgpkIpLgnJGkJtaR8EiCsFZKSrEKY4tNwpgkY/3hYqAEsK4yoRYxQtGLXrffRFWBuUCC7GaFzeBLS1zR4Fc3i1rYcyqr1dZHLsY9pPIG9vBa/VGkiZLY9KITcEwe1rmm7XAEHgcQnFxnOCELCQxAKLpKAmIXdAKwiyAHLJIRdJc5AGSlJAKA9IBYXFc85/W105vg1+j/AIOx/wCq7QJF59yzOWzzX971j78y4/zUy5Rvh7I2UahrBYe8fBVAaXKWwNJuRid+1O6I4W4LN7nQtiO2KyakfsCdlu42anGxMjF3nFTQ0wpqba5FTU7BqUaauc/BoNkhsd/ePcPqVLGKZITg0X4qbBEcMe4JmMt1AHkMArSljA2WUVY26JlJHZWtLHdV0RVxk4YrHIwRf5KoL2wW3UeSW2F1X5uxDC62Zaemwqfykc2bI06RX5TOgwBgtutrHJaDlmZ1yNtzfG/iuhZTjJatGrqK78bga3EC5DRi4i+2yz9V+pReCVI1KdzjcW2G/KyrpDox2Gtxc48rDBbW6IPLnaIaDZoAFgGgW7zhidq1XLcZF7DBp0T0w8leF0ayl8iilUKV6fnUN711wmZsQ+RRnuTjyEyVspNiAlJusEpJKtMmx1qUGpmN9k4XLSNAOgq+zXp3OcLA6JN3O2ANx6la7pLec2oiyKxwJJNtovvW8Tn9Rk0QtcnXcxqsvgLT8BFt+i8X89JbGXLSfRxd8Msu+R0bf2xOcPstvjjK5MlanRjivQrHTIsF6bladiSxpUGgtKATbAlOCYGUsBNBqUAkA6SkhNm6MUAOaKyGpLSlXQMzZcc9IuSAysebWEoEjbbzg7/MD1XYtJaH6YKW9LHMMDE+xP8AdePu0KWVCVM5VUUZGoXTRjDRd/Z/i+ihmV5v+o7wCiSQm+/i4krJtHYia7KOyIc3lRTKL3JL3eATRhJ1nDcMAk+sa3ABTyF0SPXOdw4BPRRHabeagxzkmwH5yVzSU+jicT5JaRa10SaSC2OrzU1r1D9YhsqiT6GiyierzJRxC1mOXFX+SZVhNFJnSM3n4hbKtPzdqBcLcF0+jfxaOTMvkYe24I3qukyMx17k47t20KyQuieKE/qRmpNcGjZzwNjlIADW2bYDV7oC0ishxkB1ErpGfNGSxsg1jsnzHiucVNS0k3wvcjlsXG46ZtHRGVxTNNr4yCbj84Kukstlyo0OHkdx3LXKiMjWtolKVkSSNMOBTz3WTRfdbqiWNko0U6yMnUPIJ1tI46/NWqIcorlkRSqeBz+HEqVFSFuINuhT3tAGvHusrToxlm/aS8nULWkG1zvP03K8imxa1vvPOiN/EgcMVrM2V2sNjcnYMU7BllwIcGDg4nEHZay0U0jklGU3bPRubdAIKaKMAXDAXWxGm7tOsdoufBWQcuSZD9KRETWSMaXtFrkFoNtQOjfG1tnOynu9KTw0udSsY0C5c6Zxba4FwGxlxxIwsFzs6V4OlOKSXLnVP6WY3gFtO8ja4PAb3AjS6hXE+eIDWubBI/SxHbjaLY43vvG5NJh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82" name="AutoShape 10" descr="data:image/jpeg;base64,/9j/4AAQSkZJRgABAQAAAQABAAD/2wCEAAkGBxQQDxQUEBQUFRQUFBUUDxQWFBUUFBQUFBQWFhQUFBQYHCggGBolHBQUITEhJSksLi4uFx8zODMsNygtLisBCgoKDg0OGhAQFywcHCQsLCwsLCwsLCwsLCwsLCwsLCwsLCwsLCwsLCwsLCwsLCwsLCwsLCwsLCwsLCwsLCwsLP/AABEIAMIBBAMBIgACEQEDEQH/xAAcAAABBQEBAQAAAAAAAAAAAAADAAIEBQYBBwj/xABGEAACAQICBgUHCAcIAwAAAAABAgADEQQSBQYhMUFRYXGBkaEHEyIyscHwQlJicpKi0eEUI4KywtLiJTNDU2Nzs/EkNJP/xAAZAQADAQEBAAAAAAAAAAAAAAAAAQIDBAX/xAAoEQADAQABAgUEAgMAAAAAAAAAARECAxIhBDEyQVETIkJxM6EUI2H/2gAMAwEAAhEDEQA/ALICPAnQI8CZ0uHAI8LOgR4Emjg0LHhY4LHhYqODAscFjwseFio4DCzuWFyzuWKhAOWLLD5YssVCAMsWWHyzmWFCACsaVkgpGlY6EI5WNKyQVjCsdCEcrGESQVjCsdFCOVjCJIIgyI6IARGEQ7CDIjoQCRBkQzCMIjooCIgyIYiMIlUQFhGEQxEGRHSQTCCYQ7CCYR0CORFCERR0RqAI8CICPUTmpvBKIRViUQirE2OHAsIFnVWEVZNHBoWPCx6rHhZNAGFnQkKFjgsVADkncsNkncsKADJOFJIyzmSFHCMVjSsklY0rCiIxWDKyUywbLHQhGKwbLJLCDYSqEI7CDYSQwgmEqigAiCfZvkhhPGNbNY6uJrOuYiirFUQbAQpIu3MnplZVJfY9ZWoreqQbbDYgzhE8Ko12Q3RipG0FSQb9k9C1F1lqYhzRrnMwXMj2sSAQCG6do29ct5hFNgwjDCtBmKjgNhBsIUwbR0UBGMYQpg2jogRijjOR0UNSohFEaohFE5mzog9RCKI1RDKJLY4dVYRViUQiiRRwSrHhY5VhFWKhBoWOCx4WPCxUAQWdywwSLJCgByRpWSMsaVhQI5WMKySVg2EKOEdllFjNZ8HSdkqYmkrL6y5xcHkeno3yt8qWsBweECUmy1a5KqQbMqAfrHHI7QAfpdE8LvN+Pj6lWZ61D6PwOkKWITPQqJUXcSjBrHkeR64ZhPn3V3TdTBYhatMnZYVF4VE4qfceBnv+HrrVprUQ3V1V0PMMLg+MW89IZ1RrCCYQzQTRJlQE0+ecWpWo4beGYN1hjefQzTwnWbDGnjK6kWtVe3UzFh4ETbifcja7FTNV5OEvjr8qTn90be+ZW09K8nWhDSpnEVPWqqBSG+1Pfc9ZA2dE104jJKs2DQZhGgzMaaDDBmEMG0qigxoMwhgzHRDDOTpijojVrCrBLCqZyNnRAqwqiCSGWQ2OBUhVEGkMok0cHqIVRGrCqIqEOqIQLEohAIqA0LO5Y8LHZYUAJWNKw5WMKwoEdlgmEkssE4hRw8S8tn/uUdv+CRblZyff4Tzkz0jy2kDE0BszebYnZty5rKL9YaebT0OF/Yjm5PUdBnt/k1xDVNGUs/yS6IeaK5y927sniCC5AG87B1z6L0Lo1cLhqVFN1NACebb2btYk9sjncUHxLuSGgmhXlRrHpZcHhnrML5bBVvbMzGyrfr8AZzrv2N2SMVXWmpaoyqo9ZmIUDrJnkWv2mMPia4OHBJAK1am5XtbLlG822i+zhvlPpvTlbGPmrvf5qDYifVXh175WTs4+Pp7s59bvZCvNtqtrsKNNaOIUlV2JUXaQvAMvG3Md0xMU0aTITh7hgdI0sQuai6uONjtH1l3jthmnh+FxL0nD02KMNzKbH/ronqeqenP0ygS9vOIctQDZe/qsBwvt7QZlrE7lrVLpoNo9jBsZFKGmDMcxg2MdJhwxRt4o6BqlMKpkZWhVacbZ0wlIYdTIaNDo0lscJaGHSREeSEeQ2OElIdJGR5IRpPUEDqIVRBIYdIuoUHBY7LOrH2lUkEVjGWHMG0VBEdhMXr7rumjcqBPO1nUsq5sqqt7BnO/ab2AG3Kd02zz528q+JL6XxH0PNovUKSE+LNNeDK3qMNOIoNZNPVsfW87iGBYDKgChVVb3sB1k7TcymMMYMrPSSSURza7jQZ6Pqj5Q2S1PGlmXYFqgC6jd6Y2XHTvnnQEcDFvK0ox5qPpAsCLg3B2gjcRznmHle0jdqNAHYAazjpN0T2P3zW6j4vzmjcOTvVDT/wDmxQeCieVa9Y7z+kK7A3VWFNeVqYym37WY9s5uHP8Asf8Aw15H9n7KAxTkU7TmFFFFABTQ6jY/zWMUE+jVBptt4nanbmAHaZnoShVKOrLvUhl6wbj2RNVAe2MYNjA4XFrVpq6eq6hh2xzNOU3Exg2MRaDLRiOkxQeaKOiNKrwqvIS1IRak5WdKJyNDI8grVhVqzNlpFgjSQjSuStDpXmbKhZ0zJNMysp15Kp15k2ELOnJVMStpV5No1pPUS8kxRCZYOm8kKJpl0w04BZYFxJFU2kKtVk61C8JsZUM+bvKWf7XxX11/4kn0NWrz5w18q59J4o/6zD7IC+6dXgndv9ByqZM8TFEYrz1DnFOCdvGiAj1/ydt/ZtMfSq/8jTBa76Bp4OsoosxV1LWaxy2NrA8R1zVeTjF3wjJ8yq1upgG9uaZbX7FmpjmHCmqoO7MT3ue6c2KuVmup9NGcNBshexyhgpbgGIJA7ge6Cl4lNhoyow3HEoG6QtM+9hKOdSdOdoUUUUYhR6rt2iMlnptg1VWX5dKkzfWKC8TGeh6GxGfDUTzprfrAsfZJTPKTVc5cHTv9IjqLtaWRqTma7my8grPBs8GakGXjSAKXigM85GI0YqQgqSAKkeKk52jdMsFqQi1JWipCCrIeSkyzWrDJVlUtWEWrM3ktMuadaSadaUS1YZKx5zLWDRM0dGvJ9DECZWnX6ZLpYrpmGsFQ2GHxAlrRqgiYajjOmTE0kecOPl1xaqVMeTgWjRYysBKjE4kSurY+/GV9fFdMj7tOsvHGson1sTPnHTtbPiq7/OrVW76jGe41cR0zwitRvWKL/mFF+1lHunp+BzKY+I8kRmEbC4g+kejZs3bNmzog7z0EczOTk7H0qJc2G+xIHPKLkddge6Mk1fk9x2WpUpG3pqGXmSmwgdhv2TO6YxPncRVfgzsR1X2eFozReL8zWSp80m/UwKnwJjtFYTz1dE4E+n9UbW8B4yemaeht/bDW4rA5dEZNxCLUb62YO3vEwJnpOsVbLhKv1LfaIX3zzaLi8mLkUgoop2amYo/NffwFuwbhGQlJMxAG8kAdZNoAb/Q3o4akPoKe8X98ll5HT0QANwAA7NkReYG3sFLxheCLRhaOCoXPFAZ4oQKXYqRwqypXSA4gwy4tech4LWkWQqx4rSuXEA7iO+EDyHkrqJ4rR4ryvDzoqSXgrqLMYiPGJlV52QsdppKJsbk8h75P075D64aZcVCrjJhRrXt9Q26xeWGE1gpOBdspPA7PHdFrgfwUuZfJr1xseMeZQLWvuj/OzF8KNPqF22kIF8ZKk1Yw1Y1xIHyMsamLsL8p5VRZXr4ioNwSvVp7OJPoHoPpdhtPQTVnmWKqWqVAuwMWU/Vz3A+6O6dfBiU5ubVhHLxuecnJ1HPWdzQmGxBpurjerBuuxvaCijFWXGsOAFNw9MfqqozJbcpIuV6ttx+Ul6nKPOVGO8KAP2jt/dEgY7Fs+GoqfVAt2p6I8IDReIyVAODbD7j8c5E7Qq96anWyvbDEfOZR45v4ZiDLzTzHIovszbumxt75Rx5UQtOs5OxWilEikrRn99Tvuzr7RIwhsMCXW2/MLdd9kQG5LxhqSCTU5Hugzh3O8GRF8l0ntWHMd8EcSvMSF+jtyMX6K3LxEqL5FWTfPjmO+KQv0RvgiKEXyKsuxo36Y7jHDRn0/umSFMIDOd718m6yiMNGD5/3T+MPTwJH+J2ZfzhBHgyHp/JSyjown0/u/nODRoO+ofs/nCAwimR1Ne5fSiFitEtlPmnUtwzXUDrsDeZ+pqtXJJLUiTtJzN/LNkrdceR0eMFzayJ8WWYpNUq540vtN/LJFPUrEH5VH7T/AMk2KA7PxEmUud5GvE7KXBgqNW9ValIMtaopU2KBGY25+snVN3oDUzDVgc71SRyZRs+zKnDezp981+p49Nr2vl2bemc65Nb5Vfdl7ys8bhl9L6q0KdRlV6htzYfyyqfQlIcX+1/TNVrBfz7X2bTuPTvtKCqR2zNb1X3LzldKZWPoql9L7X5Ty7WPR36NWrIymzPmw7cCmYkgHnYgHqnrFcE8rfHGUWtWD85hKo2Ehc69aels6dlu2dnByvOu/uZcuE12PKZyIwmGTNUQc2Ud5AnpHCDdCpIYEEEgg7wRsIM5JmmqZXE1gf8AMc9hYkeBEhwToM0Oj8AcRgcqBc6VjtJt6OW5F7fSlzozQNKkFZxmqAekb3XNe9wDy3XjNU6WXCg/OZm/h/hluxnPvTrRtnKiZQ64KvmEsAP1g4D5rTHzYa21B5kA7y4K9gN/A+Mx5mvH6TPk8xRTkRmhB28LQqZXUjgwPcbwM7ADfl40vA4SrnpqxG0qCR08Y8mYGomeMNSdIjDGIRqRRt4owLoTojQOvuhBf4H5znZsPEeDBgnn4R6mSygqtCAxiH42wq3+DM2ykPU9Bjx1e2dpg9Hx2QyqeR7m/lmbZaO0mA32HfJdHoN+rN7YOlbl4H2ESXRyneB3fiomOi0S6CcL35+tfxmr1VXK54Ai1jxO8WPZumXw6L837oHvmr1XpjOSLbuojsvJ4v5c/sXL6GQNYRes1u/MPfM5WDC++3E5v6ppNOlTVa5+sCttvMWlDWpjgQf2WHvk/k/2Vj0oq6wJ4ntYGR6q339oJG3tEsHonl/yD3yJVonkfve0ia5YmeI47D+aq1E+Y7L9liB7I/RQviKP+7T/AHxLPXXDmnjql/lZXHUVAPiDKvRj5a9I8qqHucT2cu5p5rU1Cx1xpZcYx+cqt4W/hlJNFr0tsUP9pf3nmdAvDj9KHv1M9H0ZRyUKa8kW+7eRc+Jh2HT4j8Y6mSFANtgAtfo6Y0t8bJyN9zo9jN64IMlM8czC/HaL28JlZs9acPmoXG9GDbhu2g+2/ZMbOnif2nPyeZycnYjNSBRRCdgBscBVzUkPNRfbxAsYYnq75E0OP/HTqPiTJZv0zD3NF5DSOrvjCeqOJjS3xsjAaT8bIpwv8bIowL1T1Qi9nZ/3MjS1kYesiE8xceEm0dZafyqbDnaxHtExfHo0W0aVb/BMIvV7ZR4TTmHfexQ/SFh37pMoaUoMbLVUnkSR3XG2ZvL+C00WgF4ZE+Nv4yBRxtNvVdDbfZpOQ9B7LzJ0tMOidA7jJFNOjukVHvwb47ZIpg9PeJmy0Skok23DrB2fek2lfddewsPfIVJdvq/HdJtBjfj3i3iZlopE3D3O+3j7ZotX6gDkW+T8kk8RwtM8nX75odC1qa73A2bdgFjfge6Rj1pi5PSwGnwS97C5A3gjZ2jbKCvS6FHKwv7pc6bxQFSynMDci1RW3nstKKtW27VfuU27jBp9THj0ojVKZG7J25ge2xkOtS6B2O34SXVqjhcdYtIjYldxIPLdNMgzzbyjYfLiabWsGpW332qzX/eEy+GBNRAN5ZbddxNR5R6ubFU7A2FIdRu7bh2b+rlM3o82rUyRf9Ymzn6Q2T1uH+NHByetl/r/AESK9NzuanlG7erEnd9cTM0zYjrHtm08oH93S2Aem3K/q8LcPymJj4XcIXJ6j1Lb9E9gjGU9HcZylWBRTfeoO6/DqnC9/lDunKdAGtSzKQdoIIOzgRYzFaW0Q2HsSwIYkLa97DiZuSTzHd+czut/qJc/KNgOVt/s75rxtpwz2qjLRGKIzqMBCScBQ85VVeBPpfVG0+EjSbod7V0tzIPaDE/IDULSCgACwGwCIgRxaMLdMxNRpt0xjRxPTBs0YhpIinM07GIzM7OiK0sg5edvFFABXk7DaWrU1ypVdQNwB2DqvukGKJpMabXkXlPWjFAH9be/Eqtx1WHtkmjrpiFsCKbW33DAnua3hM3OSHx5fsWuTXybvD+UAi2ahyzFagt0kAp4XlrQ1/wxHpJVHO6qfENPMAY68zfhuN+xa5tHsGG13wTfLKnfZkYbuki01mreseEqg2qUi3yBnpgdN/Tvz4GfOgMcHmT8Hj2K+u35n0TjsQCTepcGx2VFbZw4n2yuJHzj9oGeDE+O+Gp4+ooAWpUAG4Co4A6gDskrwc/L+ivrr4Pa6p5Mfu/hI1Z+vu/KeW4fWjFIRasxA+S/pg9d9vcZNp674kH0hSYfVYeIMP8AG1+w+tk55RR+vpH/AEzz+dMle0t9YtMti2RmQKVDDYSb3IPHdKedvFlrKTOfbuqbDXioGo0Te+Yll6ioPvEx5ltpnSC1aWHVb3pJla4sL5U3dHokdkqIceenMFt1npmGIFNLW9VbdwicfHwZG0bUBo09o9ROW/KNkI1Sx28Jyzub3sccDl7fxmV1oq3qKBwW/eT+E05qAzMa0p+sVr71t9k/1TXj8yN+RSRRRTpMRSTo82qp9Ye2RpL0Ut6y9ZPcDEwNP8bpwmNLRpeZGgmMGxiLQZMYhExQZM7GIo51eEUUok60QiiiBHGiWKKMYp2KKAHIooogHTsUUBnGnDFFABpiiigIZU3fHKMiilIQ99wgxFFGAaGSq1h6R38zFFEBO0bXY1ACzW5XNt3KO1l3p+37ViikP1mn4lJFFFLMzkNhj6a/WHtEUUYGpjDFFMTQGYNoopSJAsZyKKM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84" name="AutoShape 12" descr="data:image/jpeg;base64,/9j/4AAQSkZJRgABAQAAAQABAAD/2wCEAAkGBxQTEhUUExQWFRUVGBUUGBcYFxgYGBgVGBUYFhUYGBcYHCggGholHBcXITEhJSkrLi4uFx8zODMsNygtLisBCgoKDg0OGxAQGzYmICQvLDQsLC8sNC8sLCwsLCwsLCwsLCwsLCwsLCwsLCwsLCwsLCwsLCwsLCwsLCwsLCwsLP/AABEIALYBFQMBIgACEQEDEQH/xAAcAAACAgMBAQAAAAAAAAAAAAADBAUGAAECBwj/xABHEAABAwIDBAcFBAcGBQUAAAABAAIRAyEEEjEFQVFhBhMicYGRoQcyscHRFEJS8BUjYoKi4fEzQ1NyktIWY3OjwiQ0VLLi/8QAGgEAAwEBAQEAAAAAAAAAAAAAAgMEAQAFBv/EADARAAICAQMDAgQFBAMAAAAAAAABAhEDEiExBEFRE2EiMpGhFHGB0fAFM7HhI4Lx/9oADAMBAAIRAxEAPwCYrYZzvG5n5LptE0yIM71M47EAAHJrcKEqYsg6WleTi9SS3Wx6U3BP3LBhqzomZHNAeCZkATy+CVwOPaYzmByCsGDq036GUuN43ugpNSWzIQUCEUA8VL4zBCOzKSZhHRPpv9VVGaktyZxrgGwuWnldBxC2RKYoi3I1SquGhITpxrnABxmNeY5pQMRWtWuCZikxypkIsIK6wOGkx4oLApHBVMo0kJMo0qGarHKdEcEUUhwXNIg6LZcRYoIwXcW22DxbTl7JULiaMRzUrjK27xlJU6WZwCbFVuauKYj1B4LBRJ3KYMMPaBK6NSmhc5BUkLYOg1muqc6qDaLoNWHCWtKSe6+rglab5D54JCszw8VHOw7b+pRqNZrTuPGbpgMa5pIHigafYJbckaXtBygCDYnVAFMsNu0CmMRiYlpFtNEHCV5tH0QTbHRC4Wg3WITrYAjcg08M46GEdlINABklZGIM5KweKpTFiBqlKWzXF0+P54qSdmMwQIKUqMqOtmHhqmJb8gW6BVdnuBkETrcLDXqNEZBG78hEqUqg1f8AnxUfWqVB94wU2K1bWC3tYOtjHbx4bvIoT8U98CwHdZadScbo+ExBYNBB4pslGK2W4Ccmzuhshn3nEk6Rb+qRxBZSOUAP57wU9WbVIDhccdFD1KDieZSou38cv0GNNfIjvE7Vc4zp3LEs3CH7xhYtvCjtOUkG43LLCRUbxCisXSAgtJJOo4FEo0HkEkWXTWNI3zzXRlCPyhOEn8xHGm7mpLZ5daQsZUO8SCnMHRG4wsy5JJcG44RZPYN1QD8X54ojqOcy+0blrBy0Dhx3J7GVwGjQg+aVik5A5NmQ2JpNBgIQYj5FvIr4qkSydsG1idwuGm/x0QKVNx3WUzhQQNJ/PBKnkvZBqOlWxWpgd49EzRY9g3EJmBwhbLeK5J9wNQJoESLcwhGsUwGwbaLKosirY6yPLV1hwAbmEctSWFx1Co8sZWpOeJBa2o1zgRqC0GVwQzUw+a90I4YDXVSLWEBcdSJSpRZqyC1I8IHdoVz1DTqLomKaA2QIhRxrwbxe4Q6U9mGm6tBa+zN4R8C0t7LtNy564uC1HNEsRjnaphMXhGnWENlEN0ELqvkiZKVfUJS/S32CU3W7G/tJB0t5I1F4m5GnHRReVaypqxULck+CUlgJBK051PcWqO6k/kojdnkjhw/O5Y8cVyzrZuri4MNNuaDWLXTYnxNymKGBF8wJ7tybw7QLZbeHqhcUuA9VEIcM462A1/O9L1GAm025KcxuHJMDRCZs9A8jvgNaa3ZxRrPLYIn0SNfCnWLqY6iN621wNoSZ423Yccmngrn6Om5lYrHWombALEr4vIayplRfUdpEeEJGvSINz81OVMQTbdvGnyStanNoyk+KsxfD2oCb1dxOWhvvRF1xhdpjQgnmuquAcOaE3Bu/CnuWwpQ8ln2Tim6zY7insQ5pFhPBVzZdOTBCt+FoBreRCli28lDMijFWQzjG5Gp0s9hZGNGUFroMW9VVKW1CYruMfZHN/MpvDZ1rB1DGsrnO6bGyTGG9pmyk3sxxubeiJZlcoGOx7aVN9WoYZTa57jwaBJVS2QirHzdcFpXy/wBLem+JxtZzjVeylP6uk15a1rd0hsZncSfQWV69jnTqsarcFXcajXA9U9xJc1wBdkJPvNIBibiANNOvyMeJpE37cdqV6GCpik80xUq5KhaYcRkc4NzC4BIvGsd6+f6dUtIc0kEGQRYgjQgjQr6C9uGwHV8K3ENdbDZi5n4hUdTbmHNseRK8Iw+BkrdSjyPxK47H1b0RxjquBwtSqZqPoUXuJ3ucwEk8zqpbrAono3sx2HwtCg9wc6lTaxzhMEgXibwpLREmSSStnOIaCDNgq9VfTBvM7hHzVhrO7N1XNoYxrTGWeanmlqG47obo4sTACZ6xvEWVbxm2XxDRlHLXzQ8HVk9o+K1zpGqFssH2prjAB74gKNxlWq1xAIA5AGyNSoz7pJTFfCQJvwU7zSb2HLHFckVTxFQ8Tz0+Cl8PRDoLh37knRwh3GFIUMO6LmfggbnJhNRS2DjCjcAmcNMGV1RotgAojDuATowfcmlK9jbdEu+rfsjxXWKZa5SjKbBcm66UmnR0IqrHwyfvLZaAgtxLQFyMaOSOwdMgxpoD2wgVcbwSj6xOpWPcOKZJsrcViiG03uuCP9ULEpwj5OcUIvoOGo9Ql8RRH4gOUqdqYIPuSEJ+xAdCg9WfgcowXcg6NeLG44hPVcLLJZJ+qYdsE7kTD7PLbEIZZZdg0oeRTBUqrL5Q7vupKhjKmhYPCyLTa9tvVO03mLi/cug5N8gTkvFmjSkTHyKRrYeL6KQdWK4a8OKsT23ZOrIyliATBMHuITzKc3kefyXL9lTeYm6Bi8KaVNz3aMDnzwAEm47krXJO62GVBqkxxzg0TK819tnSMNwjMPTd2qz5eBr1bLx3F2XyKqmO6dYt7i4VXN1gNgADhz8VXMfiDWealVrXvOrnCTyuUzW79iiPStblZpguMASTwVv9n4bRxbK9Z2SnQPWuO8lvZaxo+88kmw4HcEpSeAQcjQRoRZd7WxXWvD8rWAANysGVoi1mjQQB5InPW9PYOWNxi2XLpb7RK2Ma+kxraWHfbLE1HNkHtOmBpo3ukqn4amJAAF+OnmlRUW2v4KpqNcEMbRetl9P8ZQdDqnXN4VJd5O94ea9E6J9MWYzMCDTqN1ZOaW/iBgb/AJLwSpVLhHBSXRTbr8PWZUtLSRfRwNnNPK+vilSpr3N0d6PovFV8ouJCqu0qoebCFYsBjqdSkx4BAe0OAcIIkaEHQrdfAteLACd/9FJNyuw4NR5KexonRNlgMQiV8IQ4garrD4K/aBSW0+5QiU2a2xyieMXW8di3gwIEcbn+SSY57T2Lbrb0ZlF9R2Z0E+XwWaopbMFx3tjGDxpm4niphtQEDmoSnRAM5SDyuCPFO0srGl9zO8p2OVLkTkimC2rtfqzlaJ48EpS20XfcSmIw5cM0akpcZ2iN0zpdZ6t9w1iSJMYsudJn4ppmGc64j1Uds50zIMeSlHVwwXcAsSbe50tvlN/ZDvKJSpgWiZ3JduNZuM+CPTxBPNaA1KgFalwGiESBu8pUoAI07Sh9p1XN0sglNxe5sPi2Nio7c30KxAZWeRbP6fVYuc4h6WIN2sBqDfmfgmqO0ibgOI5KDY1upgjkVObPoMPu1Mh4GF05uPCCUE1bH8PtcHfHf/RSNPETzCQbgyNQHc229EOs9zfd9bfFcsjumhcoRfBL5yix4qsfpR7TLi2OEj4ap2ltxn4vj9FQqEvG+xN5BwWhh28ErQ2k07060zdMjokLalE0bdyr/tAxgZs7EmYmmWDveQz5qwh68y9uG08tKhRE9tzqh7mCG+rj5BbL4U6YWKNzR4+83WsyBV2mC0NDLguJObWYHDQZfUoX2z9kevySvTke1FtodDkPE+6Z4JM4lx0A9fqg16ri258ESxuwMsmlQ9TfIRqS4xuAfh61Si/36TnMdGkgxZHp05CZJtojglYx1O8cJQcFUyua6LtcHeRldioQIRMdhwzqyDapSY/xux38TCfFTTvuUxo+hqbqbhPWADvuPqtYLaFOnYlzp5W14Ku9HsO+thqVVoJDmAnvHZd/ECpnD7Pfq4GO5K9WuETyxx3TZNYfqnSQQZTbcM0blDBmUy3RSeExBIun4cmNupRRNlg1unsFGEZwCIKYGghbJXLKoOhVmjGuErJ7kyKx1V94kKP6yoTfy3KyvpTvQK2EB71Dk6fJuymGeKVUJYeud4haxmFaWyfJSLMMBCFi2IJYpRj8RyyLVsQ2UNaY3oLK7NHD0sj4jCPdZoPmUOjsh28eZSEkValXIdtVrRZpjjACZoPnTVFoYTLqPVMdXGlk+EWuSec12N5jvAKC7DzfKD4ruo88UtVa52htz1WzcQIphiwcI8ViWbh+MnuWJdBV7lNrbHcy5bbiFlJt7gq+dWFy7CNOrR5LnGTGrNFdiuUcc5kAEnk5M/pFzh7gPjZP1tisdpmB5FDGw6Y1BPMWKyKlHsdLJCRWq9QXlvr/ACQWgE6FWDG7IYLtzeqj20YNpXPLQyMU9zWFpO3CeSsOysQQINhzPySWEr1G2aPSUavs+o8ScvHSChhNt2uQciVU+CUq12nU24zC859p+wKmNdhjRqN7GdhD8wAa8gl4MXjLBHcrGcA7f8SofpNXdh6RIaXEiGy4AAkhoMam5BtuBTXmctlyZDEou7PIOmOwqWDqsosealQNzVXkQ0l12hjdwA3yZzeCgcquR6NscS576jnuJc50iS4mSdOKRxPRY/cqA8nCPUT8FdGMlFJ7lcM+JKrIjYuHz4ii2Jmoy2sgGSNOAR8Jg82LZSIucQ2mR31g0hSHRrCuw2PwrqjeyK1MSLi7gBPKSNV1tbFspbTfXEPpjFfaBkIIcw1RVhrhYyDAKVJ1P+e5uZqS2Fds4l1TE4io7V9as48f7Q25RouWPEXdHcQPoouviTUe57tXEuP+ZxJJ8yV3TKZKdEcY7kiKTTofh8VqoSYafuiB3ST80FjeCaa0uBO9gnTUFzW/FwU85Jooime8ey3FN/RuHaSJHWiN/wDavPzVxBVM9l2Ab+j6LiJJNU/91w+Suar6fW4rUtux5efTrdeWcupA7lplIDQIFVtQ6GO5I1qWIbo7N5W80uWWMXej7HRhe2omFgCq1TF1gbmY4/yUhQ2u6QHBo8Sf6Lo9XBvcN9NNcE0tEJT9JUokvHn8luhtCm7RwT3lg+4nRLwMlJYsum0+UhOZlz1o3EeaVlipLmjotp3Qqxzo92/l6LplR03CNUqGOyuQTqYCmap7P7DLvsDq4gNiSg1MY1xgAlar1mB1ySd0BGowbgRzS9UpbBpJK2hcU3HVoCIwO3BMOdf+aC+pG8LqSO1N9jGVCNyxD+0cFizUbpfgZELsBLtqckUOQRyIW0FAW1wHLoFPjNAUbhDOGYb5R5IkrcpqUZcnW1wc5I0hAq5t7T4GU0to3hTVI5SoU+0NFjI7wVTPaViwBSpNNnTUdFrCzdOebyV+c0HW68l9slY4erReBmbUa5saZSwiY1mc4tyWek47uqGYmpS25K4+oAhU8TJhV5+2w7c4eX1RNnYouJMyJN9JE21v5rXkof6ZPfZRWqU6RgdY9lOYDozuDZymx10OqjPaTs/qsbWpiJZ1OggR1TNBuHLmrR0Ewbq2NpkQRS/Wukxp7v8AFCT9szXDHBzmwH0WRzOYt18PglTmnL8v5+w3Bs3H2Z5mwI9PVbp0wpnYWx+v68iQKFCpiDzyFsDxk+S2UrCjtuxKk1SWCgNeCD2m5RHHOxw8Oyg0KQKlcBgpzTbK2e/tNbH8U+CiyZEimEdz1X2bhzsEzKTFNz2ETFy7PbweFd2uyt3n1KrvQnDmlg6bXyHdp3cC4kW9fFTNXFEaOb5FP6fLGEdV71/PB5me5ZGl5GWPkTlPiuGYpptOU87fFRT8S7+YJRGk1C3ODGmseK1dW+3/AKD6FbsZr1KTbuLT4An0QauIovgB4A4aIGLwpEwwZeIv8VFPwZNwCY5QPNKll5i4joYotXqJTE4UGzGSOMifKUnWw4pj7wco4teDp6rqrRrOGZwBG6Uq0+45Ra5YV2MdFy8jhNlJ4LFNyk5C1utzr5BV2o545Dk1LvxDotmg8kxbnSimWHEdJALNbCQxe1y/++d3BqhHEneR3olPByJztHKb+SY6rdi1BLhE9s/GsJGaoXRxBHwVioYxhsHN8CFUsDTyizc/iI+Cew3WNcD1QAPj80r1NL2Nni1LcsZAMrh8RYz+eSVGMAs6w4ZXFdPxbG6kif2T9FmuLJ/TkgrD3LSVqbYpDeT4FYu1RC9OXgbaitSjXorXqSOVGSiMgrpAD12Hp0cqFOIVYQuA5dSnLInyCcGjwJC0aTtz/RFlZKYtBupgC2r+IfnwXnPttwz3YWi9w9yqWz/nYf8AYF6dKpftgp5tmVT+B9J3/cDf/JHS7SYzFP41sfPpS9BxAkEg8iQfRMNbNlb/AGOdHftWMbUeJo4aKjp0NT+6b5jN+7zTU9iuTrdnq/ss6PHB4SaxJr1ofUmSWCOxTnkCSebimPaRsXD1sFiK1Skx9Wlh6ppvPvNIY5wgjgbwrVKj9vtacNXFQww0aoeeDSx2Y25SmLJpVPf9P9kGpueo+U6TivZ/Y1sBtTB4mo8f25NAf5GtIJ8S8j91eL0V9I+y2h1ezMMI94Pef3qjnfAhL+G/iVorztxhseJYWlBykwRYg8RYr1D2bbIDnOe9jXZGjKSA6HEzI4Gy85qj9fV/6lT/AO5Xs3s1ogYUuGrnkeDQI+JUGPH6nURj23sq6ienA35LR1KBUwYKcWL1ZdFil2PHU2iKq4TcB81x9me09lw849CpR8oL6m4yPz3Lz54IYnTY6OWTEG4mo2S4k8g2R57lobSA3R3W+MozmNP3gI4x8olBq0Af8N3ofik+pNdxy0PlHTMZRd7wE8wCfQLsVcObW7rhRlTBuBs3yKDUYR7zB4g/EFauoa2cV9Bnoxfyyf1HMSKQPZI9PiUnWpFzTlBI4mCPihh4GtNru4uHxXAfJu1w9fiCkN3uOjFojMXhyPwmeA+KTqUTFnDuNvip99Jh94mOThPjKQrYYaBpI4xJTYZqNcbIkh8fzTWB2mW2dMcA4j4FcV8EAYLi0f5T9brpuyGm7K7Dyd2fiU95INb/AOBbi0TlDbVIx745kz8ymxtbD69aQe8/CFBOwNYjL2XgWGVzQkcRsio25aY8/gkJY33+5zhfBaau1MKTch3OCsVcaKUCad99j/uWIKj4f2CWN+fuVyh7T6/3qNM9xcPqm6ftRf8A/Hb/AKz/ALUg3odQ/wCd5hEb0LofirebfosePB4/ydofdEtR9p/4sP5VPqxP0faXR+9RqjuLT8wq83oXR/xK3m36Lr/gej/iVf4fogcMRvpLwW6l7Q8Idesb3s+hKfodNsG7++A/zNePiFRG9B6e6tU8mrsdBm/47/Fo+qGoriRn4eL7HpFDpFhnaV6R/faPiVIU8S1wkEEcQZ+C8qHQXhiD40//ANLtvQdw0xH/AGj/ALl1vtIB9LHyerB6r3tEbm2biR+wD5OafkqjS6KYhvu4ojua4f8Ako3pphcTQwjjUxJex5bTyy6830Jj7pTITnqSBXTJO9X2PM6RAcJ0Xv8A7JdmMobNo5CHOqzVe4fjdbL3tADe9pXgDxY/neAvRvZdjMUadWjQe1oY5tSH6dsEGLH8IVuecowuIU8etVdHteZQHtAxAZs3GEmJoVG6xdzco9SEnTr48ami7xj5BVj2p47Efo6o2q2mGufSBLXSbVA4W72qfF1U3NRcXuJXTNO7X1PGaQO7yX1X0dwPUYWhR306VNh72tAcfOV8x9GqebFYdsTNakI4/rG2Pevo2njsSdaY9P8Acn5+sWCSuLd+EMy43NKmv1Z4zt7DdTjcQw7qtQjmHOLm+hC9b9mNXNggZ/vH2t2Yi3zvxXj3SqoTjsSSIPWukc9/qvTPZNVd9lqQJHXHz6tk/JBDPHFNZWnv9d/YPOm8NfkehSslLh7vwob8SR9x3krJ/wBSxwVytf8AV/seYsbY0Xob4OoSL9pRqx/klXbcbfsPtbTkD815+b+q4p7Xf6f6HR6eb4Q5XwYOhjvSVTZzu/8APehO6Q0/wv8AIfVBd0mpfteQ+qgl1WN8FcMXUR7A6zHNN5BQ24t40cR5/Jar9KaEXzcdB9UnU6R4c/i/0g/NYs18FKUn80R/7a8XzT4ItLa0atk/s2+BUDX6Q4fif9LknX29h4MVCDEiWP14aJid9gnii1ui0u20N7J/PMIFTarD9yPAFVmr0hoBpLa1xuIcJ8wtN2vRcJ6+nB0kxaN/qjpdzFhiuCbq4qkdQPIj4Jfr2t9wj896jRi6R0r0j3Pb9USwE52xbeN9gi+Bdw1CRJ/bcwuI8knXog/3nmPoUCDxWnPP4liai9mbobXBj8MPxt/jWIJqHiPz4LEet+QfT9iwswDeJRmbPbxKYajMCiU5ASYu3AN4lEGzxxTTUQLVJiXkkKtwHNEGB5poLsI0LeWXkVGD5roYNNArsFMTAeWQqMIVR/bHhnDAscNG1mZuQLHtHqQPFeiAqD6c4D7RgMTTFz1bntH7dPts/iaAm4pJSTYKyyvc+bn1YHl8V6x7EqcnFW3UfjUVD6J7IbiX1mOjs4bEVW8ntZ2HeDiCvR/Y3RFN2IBdJc2keHulwO/9oK/Mrg67DZyqLPSeoHBee+2Zw/RgOmerRjnZzvgD5L0d7wBJMDj32C859ueHcdnU8o7LMRTLj+FuSowHulzR4qXEl6kSfHJ2eVdA25toYQf85h8jm+S+lqeHHBfOnsqoZtq4YfhdUcf3aNQg+cea+lWqjPjUsiQWabWx86dKP/f4r/rVfR5Xrfsnw0YGfxVHu9Gt/wDFeSdIqZbjsUDr9orHwNRxHoQvYPZST9hjhVeB3Q0/ElFhhGWVRY/qP7Fr2LkhvaiLmoLW1/Nl6mWClGjzEI1qZUUKZbiHDdUptd+8xxa498OZ/pU69Qm1CW1aTpAhwb3sqFrSB+80E94XzXUR9ORXilews1+V1QOJjMHD/K8AePaDkN+IbBOoGU+DgCD6qN23jOrZlBjsZc09kGm5zWmJ0kEk/sjglRXhnvT+pIM2swlmblZqnWWy+Ee5JbWLQ0CB23dVoLF9mm+l7eK7q0qeuRjgRmnK02kX0vYz4Ku43EOe+rTmMjzVaO9way5/aaT4rjZ+3yGkwYptMndltBHcd3A90suxqiwlZ1J0zSYPe+409prsjhYa3zdwB4rT6FCzTSp5omco3mwtwBHmFDueWmnJAzZiDGhcd8fsuB/ousViALEiczHwdcn9m/vg0x5hHQSGnbPodbk6oGcx3wGtayQTPEu8VCYbBUi4scyXQ1zfeFnyALH8RHg0qQftBv61wINnNHAzlIFt1viorFV/1tIt3BjCZHuZQTPAh3y4pkWzGiXfsDC/hNzE5na8dVzT6NYRxtmHc71usqVRAiRY5QdzYibgQ6bRybxW8NXipkGhA1P3h71/Ao1N1dgOKsN/wZh91Wq3ue3/AGrh/Q5sWxVcfvg/JCftV0uDTYab83ZDhl3XzC/w1XFXaga/ITbK95MT7rWOaB3guKz/AJPJtROa/RZ4NsXV75+hWLihiT2gYdBABn9lpJvzJWIrl/KBpHozXojq4aL9wG8ngFQcP7SMMWy7MCJluUyeGWLeu5O4fp5gveNQybXY63IACY4nmPCH8PlXMX9DW4PuXinURmvVFqe0fBNzTUeYA7IpvzG5mJAHDUhMYb2gYR1PMagBgnKQQddO+I5IvRyJW4v6CWk+C651mf8AMKmP9o2CDw3OSL3DKhgQY0aRMjyKTr+06h1oY1jsk3qEEHWQWtiSDzjxRrDkfYBo9Ca7w8121yob/abhRBDXwZmzZBvA1i9t+9Q21PakHthlOpRc0teTmbfK4ENmPdOh8t6JYZvsA4nqweeCRrPLHmBZwO6fee2xjvd/qC8ap+0euKTqfWElznPNQul1yIEAABsCInfruQK3tAxL8wNYtZ2rgS45mtAkumBI3aTYaFO/CZAdgnRZzcNVxDru/wDS4mmANPdmeOjFHdF9uFuLolktDnZcwkktMZpbN7E2G8AXUbRxADw4OixJn7wIcDxGhWtk1WU6tJ4Ic2m4EQZsCLd8D1V8o7S91+4aa2Pp2hUzGCdLkc93hr3x3rzz237QeyhRotPYrGsHi18uTJ5OcD4KAqe017qheKXYcyoMk3IdAJcRplAbHCSoHaXS6riRleGkNLnMzCXNc6DIJ00OnFSY8ck7cQIY6knY17EAHbRBj3KNW/4bsAPqR4r29202sc1xM06hDRpZ5eGG3CSLjTtE2iPnjYu234ZwdTABDmuMaECbRvG+/wDV+r0orOZ1eY5JLoFrlxIPeJ9BzlmXW56kgniUnbY90xIftTERIaauWSNCGtDzHCZPcvYPZ3hwzA04mXF7nT+IOLTEbuyF4xXxoq1HVKg/WGASJuQ0MBgb4A71atkdJ302Na18NDiYjdcAg+VuaU+qeGfqab2HzwPJiUEz2Nc5lRq/TMtYwhzHFzQ6QNNbGd4hIbQ6RUupNTr3Z2tZ2A2/WkkusbZbtvy4pkv60n/bxt/nS/cj/AzXLL9XqgOg79O+8j5+BUL0icx1I3HYczNxbdrp8BDvAKi1OktMUv1z3ve14Lmt1+9AkwBdwBy37JnWFVK/SOtlcAYa8y4CLknUxeYtPADgvPk8nUybqh8Om0O74LdtPHU+1ncIM2G7OXAi17uLj4pRmNaSGkgNNB2czN3EPGnOq5U6ptHst7RkyHCNzS1zb7zMmEJmJzNJc+IsBvMCGju/mtj0rS3K9aLEMcHYio8kw1uuoPbDzzPaIjgoyltfIS2M4LSBMt94iQGiJBFMWPHioZ+NImTcyD6QPzwQKuJlzSSZbN+QVcen8gPKTQ2wczP+VOWb5mloDQeIbl8ZXG0tsF4aAAGhkQ22rs5vOsz5BQtSpffY9+sytdZA0G71/kmLBG06BeRjxxZMhriJ+TZPpKlqeIDaVWS1ziIBuPeGZxbwdmLfBnJVapVm/H5b1lWqeZFhyubkjiilh1UjFlrcsWzNsim1wq9qLkGTLZabXsdb7jCWZthvYeagD+sJIg+6WgHuuTHj3KvV69iN+nOAQkapuL3vrbkZJTYdNF37i5ZmuC109rBtNs2e12dsaFogNHeMgQG7VDzdxmXCRIlhAymOILad+RsoAgBsA3vEc0pRrOAjv/mE2OBU6FyytUWXEbQcQMp7QL82o4Bu8bgsVeqVeG+6xGsJjmGoZiQJEmB5lHexwc5pI7OtuCxYuk9zktjoYiJ7IO7WN2unogOrvO8BbWLUkY2wlIG2mbSY3aI1ag3W4ndNvW+5YsS23ZqRzTottAvp8wiNwgcDJJtx/aBWLFjbQSSFn08oMafVBYCAb308DcjykeKxYmJ7CmgrADrusPG3zXVNozCBEkfRaWLGzh4tsW27Wa/MGfr6IIokCJ3fn4LSxJTY0bpMM68PhZbbWJ81ixByHxQ2x/aty/kpB2IIsLa+U/VYsU2RK0Oi2Edijl/yj4HcuPtHZk7pI39qWgb+c+CxYlKK+4xyYsSYcDrGviEm5x7hc+X9VixPgKkxWo4xzn4z9EAVDvuJHkT/AFWLFVFE7e5lWppI1t9PghVasAniDP58FixMikC2b6/T15wtYskT3GOUCQsWLq+JHXsBdUJ15eq7qOJA5j8/BYsRMxPZi5qSL/nciOaMj3ETw5WWLEb2MicNd2Z3iJ7oSr6BJkbuJKxYtTo5q9g1cC1lixYtXBz5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686" name="AutoShape 14" descr="data:image/jpeg;base64,/9j/4AAQSkZJRgABAQAAAQABAAD/2wCEAAkGBxQTEhUUExQWFRUVGBUUGBcYFxgYGBgVGBUYFhUYGBcYHCggGholHBcXITEhJSkrLi4uFx8zODMsNygtLisBCgoKDg0OGxAQGzYmICQvLDQsLC8sNC8sLCwsLCwsLCwsLCwsLCwsLCwsLCwsLCwsLCwsLCwsLCwsLCwsLCwsLP/AABEIALYBFQMBIgACEQEDEQH/xAAcAAACAgMBAQAAAAAAAAAAAAADBAUGAAECBwj/xABHEAABAwIDBAcFBAcGBQUAAAABAAIRAyEEEjEFQVFhBhMicYGRoQcyscHRFEJS8BUjYoKi4fEzQ1NyktIWY3OjwiQ0VLLi/8QAGgEAAwEBAQEAAAAAAAAAAAAAAgMEAQAFBv/EADARAAICAQMDAgQFBAMAAAAAAAABAhEDEiExBEFRE2EiMpGhFHGB0fAFM7HhI4Lx/9oADAMBAAIRAxEAPwCYrYZzvG5n5LptE0yIM71M47EAAHJrcKEqYsg6WleTi9SS3Wx6U3BP3LBhqzomZHNAeCZkATy+CVwOPaYzmByCsGDq036GUuN43ugpNSWzIQUCEUA8VL4zBCOzKSZhHRPpv9VVGaktyZxrgGwuWnldBxC2RKYoi3I1SquGhITpxrnABxmNeY5pQMRWtWuCZikxypkIsIK6wOGkx4oLApHBVMo0kJMo0qGarHKdEcEUUhwXNIg6LZcRYoIwXcW22DxbTl7JULiaMRzUrjK27xlJU6WZwCbFVuauKYj1B4LBRJ3KYMMPaBK6NSmhc5BUkLYOg1muqc6qDaLoNWHCWtKSe6+rglab5D54JCszw8VHOw7b+pRqNZrTuPGbpgMa5pIHigafYJbckaXtBygCDYnVAFMsNu0CmMRiYlpFtNEHCV5tH0QTbHRC4Wg3WITrYAjcg08M46GEdlINABklZGIM5KweKpTFiBqlKWzXF0+P54qSdmMwQIKUqMqOtmHhqmJb8gW6BVdnuBkETrcLDXqNEZBG78hEqUqg1f8AnxUfWqVB94wU2K1bWC3tYOtjHbx4bvIoT8U98CwHdZadScbo+ExBYNBB4pslGK2W4Ccmzuhshn3nEk6Rb+qRxBZSOUAP57wU9WbVIDhccdFD1KDieZSou38cv0GNNfIjvE7Vc4zp3LEs3CH7xhYtvCjtOUkG43LLCRUbxCisXSAgtJJOo4FEo0HkEkWXTWNI3zzXRlCPyhOEn8xHGm7mpLZ5daQsZUO8SCnMHRG4wsy5JJcG44RZPYN1QD8X54ojqOcy+0blrBy0Dhx3J7GVwGjQg+aVik5A5NmQ2JpNBgIQYj5FvIr4qkSydsG1idwuGm/x0QKVNx3WUzhQQNJ/PBKnkvZBqOlWxWpgd49EzRY9g3EJmBwhbLeK5J9wNQJoESLcwhGsUwGwbaLKosirY6yPLV1hwAbmEctSWFx1Co8sZWpOeJBa2o1zgRqC0GVwQzUw+a90I4YDXVSLWEBcdSJSpRZqyC1I8IHdoVz1DTqLomKaA2QIhRxrwbxe4Q6U9mGm6tBa+zN4R8C0t7LtNy564uC1HNEsRjnaphMXhGnWENlEN0ELqvkiZKVfUJS/S32CU3W7G/tJB0t5I1F4m5GnHRReVaypqxULck+CUlgJBK051PcWqO6k/kojdnkjhw/O5Y8cVyzrZuri4MNNuaDWLXTYnxNymKGBF8wJ7tybw7QLZbeHqhcUuA9VEIcM462A1/O9L1GAm025KcxuHJMDRCZs9A8jvgNaa3ZxRrPLYIn0SNfCnWLqY6iN621wNoSZ423Yccmngrn6Om5lYrHWombALEr4vIayplRfUdpEeEJGvSINz81OVMQTbdvGnyStanNoyk+KsxfD2oCb1dxOWhvvRF1xhdpjQgnmuquAcOaE3Bu/CnuWwpQ8ln2Tim6zY7insQ5pFhPBVzZdOTBCt+FoBreRCli28lDMijFWQzjG5Gp0s9hZGNGUFroMW9VVKW1CYruMfZHN/MpvDZ1rB1DGsrnO6bGyTGG9pmyk3sxxubeiJZlcoGOx7aVN9WoYZTa57jwaBJVS2QirHzdcFpXy/wBLem+JxtZzjVeylP6uk15a1rd0hsZncSfQWV69jnTqsarcFXcajXA9U9xJc1wBdkJPvNIBibiANNOvyMeJpE37cdqV6GCpik80xUq5KhaYcRkc4NzC4BIvGsd6+f6dUtIc0kEGQRYgjQgjQr6C9uGwHV8K3ENdbDZi5n4hUdTbmHNseRK8Iw+BkrdSjyPxK47H1b0RxjquBwtSqZqPoUXuJ3ucwEk8zqpbrAono3sx2HwtCg9wc6lTaxzhMEgXibwpLREmSSStnOIaCDNgq9VfTBvM7hHzVhrO7N1XNoYxrTGWeanmlqG47obo4sTACZ6xvEWVbxm2XxDRlHLXzQ8HVk9o+K1zpGqFssH2prjAB74gKNxlWq1xAIA5AGyNSoz7pJTFfCQJvwU7zSb2HLHFckVTxFQ8Tz0+Cl8PRDoLh37knRwh3GFIUMO6LmfggbnJhNRS2DjCjcAmcNMGV1RotgAojDuATowfcmlK9jbdEu+rfsjxXWKZa5SjKbBcm66UmnR0IqrHwyfvLZaAgtxLQFyMaOSOwdMgxpoD2wgVcbwSj6xOpWPcOKZJsrcViiG03uuCP9ULEpwj5OcUIvoOGo9Ql8RRH4gOUqdqYIPuSEJ+xAdCg9WfgcowXcg6NeLG44hPVcLLJZJ+qYdsE7kTD7PLbEIZZZdg0oeRTBUqrL5Q7vupKhjKmhYPCyLTa9tvVO03mLi/cug5N8gTkvFmjSkTHyKRrYeL6KQdWK4a8OKsT23ZOrIyliATBMHuITzKc3kefyXL9lTeYm6Bi8KaVNz3aMDnzwAEm47krXJO62GVBqkxxzg0TK819tnSMNwjMPTd2qz5eBr1bLx3F2XyKqmO6dYt7i4VXN1gNgADhz8VXMfiDWealVrXvOrnCTyuUzW79iiPStblZpguMASTwVv9n4bRxbK9Z2SnQPWuO8lvZaxo+88kmw4HcEpSeAQcjQRoRZd7WxXWvD8rWAANysGVoi1mjQQB5InPW9PYOWNxi2XLpb7RK2Ma+kxraWHfbLE1HNkHtOmBpo3ukqn4amJAAF+OnmlRUW2v4KpqNcEMbRetl9P8ZQdDqnXN4VJd5O94ea9E6J9MWYzMCDTqN1ZOaW/iBgb/AJLwSpVLhHBSXRTbr8PWZUtLSRfRwNnNPK+vilSpr3N0d6PovFV8ouJCqu0qoebCFYsBjqdSkx4BAe0OAcIIkaEHQrdfAteLACd/9FJNyuw4NR5KexonRNlgMQiV8IQ4garrD4K/aBSW0+5QiU2a2xyieMXW8di3gwIEcbn+SSY57T2Lbrb0ZlF9R2Z0E+XwWaopbMFx3tjGDxpm4niphtQEDmoSnRAM5SDyuCPFO0srGl9zO8p2OVLkTkimC2rtfqzlaJ48EpS20XfcSmIw5cM0akpcZ2iN0zpdZ6t9w1iSJMYsudJn4ppmGc64j1Uds50zIMeSlHVwwXcAsSbe50tvlN/ZDvKJSpgWiZ3JduNZuM+CPTxBPNaA1KgFalwGiESBu8pUoAI07Sh9p1XN0sglNxe5sPi2Nio7c30KxAZWeRbP6fVYuc4h6WIN2sBqDfmfgmqO0ibgOI5KDY1upgjkVObPoMPu1Mh4GF05uPCCUE1bH8PtcHfHf/RSNPETzCQbgyNQHc229EOs9zfd9bfFcsjumhcoRfBL5yix4qsfpR7TLi2OEj4ap2ltxn4vj9FQqEvG+xN5BwWhh28ErQ2k07060zdMjokLalE0bdyr/tAxgZs7EmYmmWDveQz5qwh68y9uG08tKhRE9tzqh7mCG+rj5BbL4U6YWKNzR4+83WsyBV2mC0NDLguJObWYHDQZfUoX2z9kevySvTke1FtodDkPE+6Z4JM4lx0A9fqg16ri258ESxuwMsmlQ9TfIRqS4xuAfh61Si/36TnMdGkgxZHp05CZJtojglYx1O8cJQcFUyua6LtcHeRldioQIRMdhwzqyDapSY/xux38TCfFTTvuUxo+hqbqbhPWADvuPqtYLaFOnYlzp5W14Ku9HsO+thqVVoJDmAnvHZd/ECpnD7Pfq4GO5K9WuETyxx3TZNYfqnSQQZTbcM0blDBmUy3RSeExBIun4cmNupRRNlg1unsFGEZwCIKYGghbJXLKoOhVmjGuErJ7kyKx1V94kKP6yoTfy3KyvpTvQK2EB71Dk6fJuymGeKVUJYeud4haxmFaWyfJSLMMBCFi2IJYpRj8RyyLVsQ2UNaY3oLK7NHD0sj4jCPdZoPmUOjsh28eZSEkValXIdtVrRZpjjACZoPnTVFoYTLqPVMdXGlk+EWuSec12N5jvAKC7DzfKD4ruo88UtVa52htz1WzcQIphiwcI8ViWbh+MnuWJdBV7lNrbHcy5bbiFlJt7gq+dWFy7CNOrR5LnGTGrNFdiuUcc5kAEnk5M/pFzh7gPjZP1tisdpmB5FDGw6Y1BPMWKyKlHsdLJCRWq9QXlvr/ACQWgE6FWDG7IYLtzeqj20YNpXPLQyMU9zWFpO3CeSsOysQQINhzPySWEr1G2aPSUavs+o8ScvHSChhNt2uQciVU+CUq12nU24zC859p+wKmNdhjRqN7GdhD8wAa8gl4MXjLBHcrGcA7f8SofpNXdh6RIaXEiGy4AAkhoMam5BtuBTXmctlyZDEou7PIOmOwqWDqsosealQNzVXkQ0l12hjdwA3yZzeCgcquR6NscS576jnuJc50iS4mSdOKRxPRY/cqA8nCPUT8FdGMlFJ7lcM+JKrIjYuHz4ii2Jmoy2sgGSNOAR8Jg82LZSIucQ2mR31g0hSHRrCuw2PwrqjeyK1MSLi7gBPKSNV1tbFspbTfXEPpjFfaBkIIcw1RVhrhYyDAKVJ1P+e5uZqS2Fds4l1TE4io7V9as48f7Q25RouWPEXdHcQPoouviTUe57tXEuP+ZxJJ8yV3TKZKdEcY7kiKTTofh8VqoSYafuiB3ST80FjeCaa0uBO9gnTUFzW/FwU85Jooime8ey3FN/RuHaSJHWiN/wDavPzVxBVM9l2Ab+j6LiJJNU/91w+Suar6fW4rUtux5efTrdeWcupA7lplIDQIFVtQ6GO5I1qWIbo7N5W80uWWMXej7HRhe2omFgCq1TF1gbmY4/yUhQ2u6QHBo8Sf6Lo9XBvcN9NNcE0tEJT9JUokvHn8luhtCm7RwT3lg+4nRLwMlJYsum0+UhOZlz1o3EeaVlipLmjotp3Qqxzo92/l6LplR03CNUqGOyuQTqYCmap7P7DLvsDq4gNiSg1MY1xgAlar1mB1ySd0BGowbgRzS9UpbBpJK2hcU3HVoCIwO3BMOdf+aC+pG8LqSO1N9jGVCNyxD+0cFizUbpfgZELsBLtqckUOQRyIW0FAW1wHLoFPjNAUbhDOGYb5R5IkrcpqUZcnW1wc5I0hAq5t7T4GU0to3hTVI5SoU+0NFjI7wVTPaViwBSpNNnTUdFrCzdOebyV+c0HW68l9slY4erReBmbUa5saZSwiY1mc4tyWek47uqGYmpS25K4+oAhU8TJhV5+2w7c4eX1RNnYouJMyJN9JE21v5rXkof6ZPfZRWqU6RgdY9lOYDozuDZymx10OqjPaTs/qsbWpiJZ1OggR1TNBuHLmrR0Ewbq2NpkQRS/Wukxp7v8AFCT9szXDHBzmwH0WRzOYt18PglTmnL8v5+w3Bs3H2Z5mwI9PVbp0wpnYWx+v68iQKFCpiDzyFsDxk+S2UrCjtuxKk1SWCgNeCD2m5RHHOxw8Oyg0KQKlcBgpzTbK2e/tNbH8U+CiyZEimEdz1X2bhzsEzKTFNz2ETFy7PbweFd2uyt3n1KrvQnDmlg6bXyHdp3cC4kW9fFTNXFEaOb5FP6fLGEdV71/PB5me5ZGl5GWPkTlPiuGYpptOU87fFRT8S7+YJRGk1C3ODGmseK1dW+3/AKD6FbsZr1KTbuLT4An0QauIovgB4A4aIGLwpEwwZeIv8VFPwZNwCY5QPNKll5i4joYotXqJTE4UGzGSOMifKUnWw4pj7wco4teDp6rqrRrOGZwBG6Uq0+45Ra5YV2MdFy8jhNlJ4LFNyk5C1utzr5BV2o545Dk1LvxDotmg8kxbnSimWHEdJALNbCQxe1y/++d3BqhHEneR3olPByJztHKb+SY6rdi1BLhE9s/GsJGaoXRxBHwVioYxhsHN8CFUsDTyizc/iI+Cew3WNcD1QAPj80r1NL2Nni1LcsZAMrh8RYz+eSVGMAs6w4ZXFdPxbG6kif2T9FmuLJ/TkgrD3LSVqbYpDeT4FYu1RC9OXgbaitSjXorXqSOVGSiMgrpAD12Hp0cqFOIVYQuA5dSnLInyCcGjwJC0aTtz/RFlZKYtBupgC2r+IfnwXnPttwz3YWi9w9yqWz/nYf8AYF6dKpftgp5tmVT+B9J3/cDf/JHS7SYzFP41sfPpS9BxAkEg8iQfRMNbNlb/AGOdHftWMbUeJo4aKjp0NT+6b5jN+7zTU9iuTrdnq/ss6PHB4SaxJr1ofUmSWCOxTnkCSebimPaRsXD1sFiK1Skx9Wlh6ppvPvNIY5wgjgbwrVKj9vtacNXFQww0aoeeDSx2Y25SmLJpVPf9P9kGpueo+U6TivZ/Y1sBtTB4mo8f25NAf5GtIJ8S8j91eL0V9I+y2h1ezMMI94Pef3qjnfAhL+G/iVorztxhseJYWlBykwRYg8RYr1D2bbIDnOe9jXZGjKSA6HEzI4Gy85qj9fV/6lT/AO5Xs3s1ogYUuGrnkeDQI+JUGPH6nURj23sq6ienA35LR1KBUwYKcWL1ZdFil2PHU2iKq4TcB81x9me09lw849CpR8oL6m4yPz3Lz54IYnTY6OWTEG4mo2S4k8g2R57lobSA3R3W+MozmNP3gI4x8olBq0Af8N3ofik+pNdxy0PlHTMZRd7wE8wCfQLsVcObW7rhRlTBuBs3yKDUYR7zB4g/EFauoa2cV9Bnoxfyyf1HMSKQPZI9PiUnWpFzTlBI4mCPihh4GtNru4uHxXAfJu1w9fiCkN3uOjFojMXhyPwmeA+KTqUTFnDuNvip99Jh94mOThPjKQrYYaBpI4xJTYZqNcbIkh8fzTWB2mW2dMcA4j4FcV8EAYLi0f5T9brpuyGm7K7Dyd2fiU95INb/AOBbi0TlDbVIx745kz8ymxtbD69aQe8/CFBOwNYjL2XgWGVzQkcRsio25aY8/gkJY33+5zhfBaau1MKTch3OCsVcaKUCad99j/uWIKj4f2CWN+fuVyh7T6/3qNM9xcPqm6ftRf8A/Hb/AKz/ALUg3odQ/wCd5hEb0LofirebfosePB4/ydofdEtR9p/4sP5VPqxP0faXR+9RqjuLT8wq83oXR/xK3m36Lr/gej/iVf4fogcMRvpLwW6l7Q8Idesb3s+hKfodNsG7++A/zNePiFRG9B6e6tU8mrsdBm/47/Fo+qGoriRn4eL7HpFDpFhnaV6R/faPiVIU8S1wkEEcQZ+C8qHQXhiD40//ANLtvQdw0xH/AGj/ALl1vtIB9LHyerB6r3tEbm2biR+wD5OafkqjS6KYhvu4ojua4f8Ako3pphcTQwjjUxJex5bTyy6830Jj7pTITnqSBXTJO9X2PM6RAcJ0Xv8A7JdmMobNo5CHOqzVe4fjdbL3tADe9pXgDxY/neAvRvZdjMUadWjQe1oY5tSH6dsEGLH8IVuecowuIU8etVdHteZQHtAxAZs3GEmJoVG6xdzco9SEnTr48ami7xj5BVj2p47Efo6o2q2mGufSBLXSbVA4W72qfF1U3NRcXuJXTNO7X1PGaQO7yX1X0dwPUYWhR306VNh72tAcfOV8x9GqebFYdsTNakI4/rG2Pevo2njsSdaY9P8Acn5+sWCSuLd+EMy43NKmv1Z4zt7DdTjcQw7qtQjmHOLm+hC9b9mNXNggZ/vH2t2Yi3zvxXj3SqoTjsSSIPWukc9/qvTPZNVd9lqQJHXHz6tk/JBDPHFNZWnv9d/YPOm8NfkehSslLh7vwob8SR9x3krJ/wBSxwVytf8AV/seYsbY0Xob4OoSL9pRqx/klXbcbfsPtbTkD815+b+q4p7Xf6f6HR6eb4Q5XwYOhjvSVTZzu/8APehO6Q0/wv8AIfVBd0mpfteQ+qgl1WN8FcMXUR7A6zHNN5BQ24t40cR5/Jar9KaEXzcdB9UnU6R4c/i/0g/NYs18FKUn80R/7a8XzT4ItLa0atk/s2+BUDX6Q4fif9LknX29h4MVCDEiWP14aJid9gnii1ui0u20N7J/PMIFTarD9yPAFVmr0hoBpLa1xuIcJ8wtN2vRcJ6+nB0kxaN/qjpdzFhiuCbq4qkdQPIj4Jfr2t9wj896jRi6R0r0j3Pb9USwE52xbeN9gi+Bdw1CRJ/bcwuI8knXog/3nmPoUCDxWnPP4liai9mbobXBj8MPxt/jWIJqHiPz4LEet+QfT9iwswDeJRmbPbxKYajMCiU5ASYu3AN4lEGzxxTTUQLVJiXkkKtwHNEGB5poLsI0LeWXkVGD5roYNNArsFMTAeWQqMIVR/bHhnDAscNG1mZuQLHtHqQPFeiAqD6c4D7RgMTTFz1bntH7dPts/iaAm4pJSTYKyyvc+bn1YHl8V6x7EqcnFW3UfjUVD6J7IbiX1mOjs4bEVW8ntZ2HeDiCvR/Y3RFN2IBdJc2keHulwO/9oK/Mrg67DZyqLPSeoHBee+2Zw/RgOmerRjnZzvgD5L0d7wBJMDj32C859ueHcdnU8o7LMRTLj+FuSowHulzR4qXEl6kSfHJ2eVdA25toYQf85h8jm+S+lqeHHBfOnsqoZtq4YfhdUcf3aNQg+cea+lWqjPjUsiQWabWx86dKP/f4r/rVfR5Xrfsnw0YGfxVHu9Gt/wDFeSdIqZbjsUDr9orHwNRxHoQvYPZST9hjhVeB3Q0/ElFhhGWVRY/qP7Fr2LkhvaiLmoLW1/Nl6mWClGjzEI1qZUUKZbiHDdUptd+8xxa498OZ/pU69Qm1CW1aTpAhwb3sqFrSB+80E94XzXUR9ORXilews1+V1QOJjMHD/K8AePaDkN+IbBOoGU+DgCD6qN23jOrZlBjsZc09kGm5zWmJ0kEk/sjglRXhnvT+pIM2swlmblZqnWWy+Ee5JbWLQ0CB23dVoLF9mm+l7eK7q0qeuRjgRmnK02kX0vYz4Ku43EOe+rTmMjzVaO9way5/aaT4rjZ+3yGkwYptMndltBHcd3A90suxqiwlZ1J0zSYPe+409prsjhYa3zdwB4rT6FCzTSp5omco3mwtwBHmFDueWmnJAzZiDGhcd8fsuB/ousViALEiczHwdcn9m/vg0x5hHQSGnbPodbk6oGcx3wGtayQTPEu8VCYbBUi4scyXQ1zfeFnyALH8RHg0qQftBv61wINnNHAzlIFt1viorFV/1tIt3BjCZHuZQTPAh3y4pkWzGiXfsDC/hNzE5na8dVzT6NYRxtmHc71usqVRAiRY5QdzYibgQ6bRybxW8NXipkGhA1P3h71/Ao1N1dgOKsN/wZh91Wq3ue3/AGrh/Q5sWxVcfvg/JCftV0uDTYab83ZDhl3XzC/w1XFXaga/ITbK95MT7rWOaB3guKz/AJPJtROa/RZ4NsXV75+hWLihiT2gYdBABn9lpJvzJWIrl/KBpHozXojq4aL9wG8ngFQcP7SMMWy7MCJluUyeGWLeu5O4fp5gveNQybXY63IACY4nmPCH8PlXMX9DW4PuXinURmvVFqe0fBNzTUeYA7IpvzG5mJAHDUhMYb2gYR1PMagBgnKQQddO+I5IvRyJW4v6CWk+C651mf8AMKmP9o2CDw3OSL3DKhgQY0aRMjyKTr+06h1oY1jsk3qEEHWQWtiSDzjxRrDkfYBo9Ca7w8121yob/abhRBDXwZmzZBvA1i9t+9Q21PakHthlOpRc0teTmbfK4ENmPdOh8t6JYZvsA4nqweeCRrPLHmBZwO6fee2xjvd/qC8ap+0euKTqfWElznPNQul1yIEAABsCInfruQK3tAxL8wNYtZ2rgS45mtAkumBI3aTYaFO/CZAdgnRZzcNVxDru/wDS4mmANPdmeOjFHdF9uFuLolktDnZcwkktMZpbN7E2G8AXUbRxADw4OixJn7wIcDxGhWtk1WU6tJ4Ic2m4EQZsCLd8D1V8o7S91+4aa2Pp2hUzGCdLkc93hr3x3rzz237QeyhRotPYrGsHi18uTJ5OcD4KAqe017qheKXYcyoMk3IdAJcRplAbHCSoHaXS6riRleGkNLnMzCXNc6DIJ00OnFSY8ck7cQIY6knY17EAHbRBj3KNW/4bsAPqR4r29202sc1xM06hDRpZ5eGG3CSLjTtE2iPnjYu234ZwdTABDmuMaECbRvG+/wDV+r0orOZ1eY5JLoFrlxIPeJ9BzlmXW56kgniUnbY90xIftTERIaauWSNCGtDzHCZPcvYPZ3hwzA04mXF7nT+IOLTEbuyF4xXxoq1HVKg/WGASJuQ0MBgb4A71atkdJ302Na18NDiYjdcAg+VuaU+qeGfqab2HzwPJiUEz2Nc5lRq/TMtYwhzHFzQ6QNNbGd4hIbQ6RUupNTr3Z2tZ2A2/WkkusbZbtvy4pkv60n/bxt/nS/cj/AzXLL9XqgOg79O+8j5+BUL0icx1I3HYczNxbdrp8BDvAKi1OktMUv1z3ve14Lmt1+9AkwBdwBy37JnWFVK/SOtlcAYa8y4CLknUxeYtPADgvPk8nUybqh8Om0O74LdtPHU+1ncIM2G7OXAi17uLj4pRmNaSGkgNNB2czN3EPGnOq5U6ptHst7RkyHCNzS1zb7zMmEJmJzNJc+IsBvMCGju/mtj0rS3K9aLEMcHYio8kw1uuoPbDzzPaIjgoyltfIS2M4LSBMt94iQGiJBFMWPHioZ+NImTcyD6QPzwQKuJlzSSZbN+QVcen8gPKTQ2wczP+VOWb5mloDQeIbl8ZXG0tsF4aAAGhkQ22rs5vOsz5BQtSpffY9+sytdZA0G71/kmLBG06BeRjxxZMhriJ+TZPpKlqeIDaVWS1ziIBuPeGZxbwdmLfBnJVapVm/H5b1lWqeZFhyubkjiilh1UjFlrcsWzNsim1wq9qLkGTLZabXsdb7jCWZthvYeagD+sJIg+6WgHuuTHj3KvV69iN+nOAQkapuL3vrbkZJTYdNF37i5ZmuC109rBtNs2e12dsaFogNHeMgQG7VDzdxmXCRIlhAymOILad+RsoAgBsA3vEc0pRrOAjv/mE2OBU6FyytUWXEbQcQMp7QL82o4Bu8bgsVeqVeG+6xGsJjmGoZiQJEmB5lHexwc5pI7OtuCxYuk9zktjoYiJ7IO7WN2unogOrvO8BbWLUkY2wlIG2mbSY3aI1ag3W4ndNvW+5YsS23ZqRzTottAvp8wiNwgcDJJtx/aBWLFjbQSSFn08oMafVBYCAb308DcjykeKxYmJ7CmgrADrusPG3zXVNozCBEkfRaWLGzh4tsW27Wa/MGfr6IIokCJ3fn4LSxJTY0bpMM68PhZbbWJ81ixByHxQ2x/aty/kpB2IIsLa+U/VYsU2RK0Oi2Edijl/yj4HcuPtHZk7pI39qWgb+c+CxYlKK+4xyYsSYcDrGviEm5x7hc+X9VixPgKkxWo4xzn4z9EAVDvuJHkT/AFWLFVFE7e5lWppI1t9PghVasAniDP58FixMikC2b6/T15wtYskT3GOUCQsWLq+JHXsBdUJ15eq7qOJA5j8/BYsRMxPZi5qSL/nciOaMj3ETw5WWLEb2MicNd2Z3iJ7oSr6BJkbuJKxYtTo5q9g1cC1lixYtXBz5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8688" name="Picture 16" descr="https://encrypted-tbn1.gstatic.com/images?q=tbn:ANd9GcTj6sGnsS6t2vWu5pO7oJSYe-cpFu6DN3LE5BdZZPNWGOBwmLMP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2786082" cy="2505080"/>
          </a:xfrm>
          <a:prstGeom prst="rect">
            <a:avLst/>
          </a:prstGeom>
          <a:noFill/>
        </p:spPr>
      </p:pic>
      <p:pic>
        <p:nvPicPr>
          <p:cNvPr id="28690" name="Picture 18" descr="https://encrypted-tbn0.gstatic.com/images?q=tbn:ANd9GcQYUOGhj-xbbur-zhXBcDKQ66Wv1Tl3llt6UnWC3YaooGCbE4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00174"/>
            <a:ext cx="2619375" cy="1743076"/>
          </a:xfrm>
          <a:prstGeom prst="rect">
            <a:avLst/>
          </a:prstGeom>
          <a:noFill/>
        </p:spPr>
      </p:pic>
      <p:pic>
        <p:nvPicPr>
          <p:cNvPr id="28692" name="Picture 20" descr="https://encrypted-tbn1.gstatic.com/images?q=tbn:ANd9GcTuzEWdZ3lTc5PAf1usvRf6e7rgY-msvHYlQUeQQV9bfppodLoec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929066"/>
            <a:ext cx="2476500" cy="1847851"/>
          </a:xfrm>
          <a:prstGeom prst="rect">
            <a:avLst/>
          </a:prstGeom>
          <a:noFill/>
        </p:spPr>
      </p:pic>
      <p:pic>
        <p:nvPicPr>
          <p:cNvPr id="28694" name="Picture 22" descr="https://encrypted-tbn1.gstatic.com/images?q=tbn:ANd9GcRfxzHL3mK3L24PDPLKYrWH_Brr7C5P5SaIBnMpkU67pF9rHBKYd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429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sk-SK" sz="3600" dirty="0" smtClean="0"/>
              <a:t>Z veľkej lásky sa im narodilo bábätko – vy.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4667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Rodičia svoje dieťatko ľúbia najviac na svete. </a:t>
            </a:r>
            <a:endParaRPr lang="sk-SK" dirty="0"/>
          </a:p>
        </p:txBody>
      </p:sp>
      <p:pic>
        <p:nvPicPr>
          <p:cNvPr id="29698" name="Picture 2" descr="https://encrypted-tbn0.gstatic.com/images?q=tbn:ANd9GcTZoWQoYV09qetC0HcrLd1IePk3G0O8f9HUj-gP0H_LkCPPzHeY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857500" cy="1600200"/>
          </a:xfrm>
          <a:prstGeom prst="rect">
            <a:avLst/>
          </a:prstGeom>
          <a:noFill/>
        </p:spPr>
      </p:pic>
      <p:pic>
        <p:nvPicPr>
          <p:cNvPr id="29700" name="Picture 4" descr="https://encrypted-tbn2.gstatic.com/images?q=tbn:ANd9GcR6dtQzbWgOLvRMpn3NSkKJzttYMjPFaL5xqRLudIgSdtgEVL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857364"/>
            <a:ext cx="1981200" cy="2314575"/>
          </a:xfrm>
          <a:prstGeom prst="rect">
            <a:avLst/>
          </a:prstGeom>
          <a:noFill/>
        </p:spPr>
      </p:pic>
      <p:pic>
        <p:nvPicPr>
          <p:cNvPr id="29702" name="Picture 6" descr="https://encrypted-tbn0.gstatic.com/images?q=tbn:ANd9GcQYgdGMhHf6TaMiIwvslhKy-FfL77RLopOlYEAXOhyIwtBQbyZ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285992"/>
            <a:ext cx="2571750" cy="1781176"/>
          </a:xfrm>
          <a:prstGeom prst="rect">
            <a:avLst/>
          </a:prstGeom>
          <a:noFill/>
        </p:spPr>
      </p:pic>
      <p:pic>
        <p:nvPicPr>
          <p:cNvPr id="29704" name="Picture 8" descr="https://encrypted-tbn3.gstatic.com/images?q=tbn:ANd9GcSmAHjwjdacuIhS4KX0-tfHeAuaeMvk8p7_4uwaSCvGve6kktMj7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714752"/>
            <a:ext cx="2143125" cy="2143125"/>
          </a:xfrm>
          <a:prstGeom prst="rect">
            <a:avLst/>
          </a:prstGeom>
          <a:noFill/>
        </p:spPr>
      </p:pic>
      <p:pic>
        <p:nvPicPr>
          <p:cNvPr id="29706" name="Picture 10" descr="https://encrypted-tbn0.gstatic.com/images?q=tbn:ANd9GcSrGUCCWauQ4n2dg28J8tGC1rUKpAc0mcuTRvsKJRUvrTQo_-2ik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357694"/>
            <a:ext cx="3429024" cy="14716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sk-SK" sz="4000" dirty="0" smtClean="0"/>
              <a:t>MAMA a dieťa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609584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Ako sa stará mama o dieťa?</a:t>
            </a:r>
            <a:endParaRPr lang="sk-SK" dirty="0"/>
          </a:p>
        </p:txBody>
      </p:sp>
      <p:pic>
        <p:nvPicPr>
          <p:cNvPr id="30722" name="Picture 2" descr="https://encrypted-tbn2.gstatic.com/images?q=tbn:ANd9GcSLc8HvX2H71EyjPoHMAIfCQTfzK8w5TInJHnqqaUikWMfzbG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619375" cy="1743076"/>
          </a:xfrm>
          <a:prstGeom prst="rect">
            <a:avLst/>
          </a:prstGeom>
          <a:noFill/>
        </p:spPr>
      </p:pic>
      <p:pic>
        <p:nvPicPr>
          <p:cNvPr id="30724" name="Picture 4" descr="https://encrypted-tbn1.gstatic.com/images?q=tbn:ANd9GcQq3P6ntKQRgeW5vr1qWQvx1VhSrYmSGTDezhNuP83w5x9RH7mw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928670"/>
            <a:ext cx="2838450" cy="1609726"/>
          </a:xfrm>
          <a:prstGeom prst="rect">
            <a:avLst/>
          </a:prstGeom>
          <a:noFill/>
        </p:spPr>
      </p:pic>
      <p:pic>
        <p:nvPicPr>
          <p:cNvPr id="30726" name="Picture 6" descr="https://encrypted-tbn2.gstatic.com/images?q=tbn:ANd9GcQGvaemYkhjXpprrXlrRsRI1W4Vp6BI6aPld56BBb-EEUFqrTOt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000372"/>
            <a:ext cx="2466975" cy="1847851"/>
          </a:xfrm>
          <a:prstGeom prst="rect">
            <a:avLst/>
          </a:prstGeom>
          <a:noFill/>
        </p:spPr>
      </p:pic>
      <p:sp>
        <p:nvSpPr>
          <p:cNvPr id="30728" name="AutoShape 8" descr="data:image/jpeg;base64,/9j/4AAQSkZJRgABAQAAAQABAAD/2wCEAAkGBxQTEBUUEBQUFBQUFBcUFBQUFBQUFRUUFBYWFhUUFBUYHSggGBolHBQUITEhJSksLi4uFx8zODMsNygtLisBCgoKDg0OGxAQGiwkHCQsLCwsLCwsLCwsLCwsLCwsLCwsLCwsLCwsLCwsLCwsLCwsLCwsLCwsLCwsLCwsLCw3LP/AABEIAMABBwMBIgACEQEDEQH/xAAbAAABBQEBAAAAAAAAAAAAAAAEAAECAwUGB//EAEEQAAECAwQECQsDBAIDAAAAAAEAAgMEEQUhMVESMkFxBhQVIjNhkZKxExZCUmNygaHB0fAjk+FDU2KC0vEHorL/xAAZAQADAQEBAAAAAAAAAAAAAAAAAQIDBAX/xAAlEQACAgEEAgICAwAAAAAAAAAAAQIREgMTITFBUQRhIjIUcYH/2gAMAwEAAhEDEQA/APboj6C9CRLQAVdtxNGGSMkDMnmqW6GlYdCtUOro7MVZx/qWHZZ1t6PQpDoN491Jcf6kGouRYUGNtGpoApGe6lmS2sUQ9LIKC+PdSXHupBJAoyY8Q3j3Ulx/qQaZGTDEN4/1Jce6kEkjJjxQbx7qT8d6kEpIyYYIL471eCXHerwQgToyYYIK471eCXHDl4IVJGTFigrjhy8EuOHLwQydGTDFBHHDl4J+OHLwQySWTHii19pAYhThztRUBZM0L0XI6qMmGCDeMnLwS40cvBVBOFVk0PEn6YhRFpCtKIWeF4VEPWSyY8TW40cvBOJnMUVLVXOmkN5yaT8k7FRpMdUJIaznVYElRIJwg6I7kFMnmo3hB0R3LKfHq2huOzrGaHByVoFJLsjZJ1t60QsqzX6OlpXVKPEduYUKMq6LyXsuTOVLZppNAa7lYXXJtNKxWiEseeUQ5Cyp55RL1DKGSCZOgB6pVTJIGJOmSQBJSqoJ0DJJKmPMtYOeadW07gsedtw0Pkxoj1jj8BsUT1Ix7LjBy6NuYjBjS5xoAKkrJh22XHmtAHWan5Ln4trPiVhl1QaE6V9KGo+iMgQw0DC/IJQ1FI12cezfZaY2t7DVTNpNyd8vusUwyLzgqnRxmtHQtuJuxLSu5janrNAOxFS8bSF+PUudlowW7Iiorsw3qbQpRSRGbxRMhqoabxRMhqpmQUE6YKSpEMDnsQh4WsiZ/YhIWshgajVTaHQxPcd4FWtVNodDE9x3gmATZWoNySVlag3JKzMG4QdGdy5macum4QdGdy42afRzbt966vjeTDXfRoQqAV8bljzU5ecMfWWm9/6bjeLt4XOl9XUrtpc1dLRg2bZdowmtGL7ya+iE0OIQKAntVU0P1BkGNHjVRaV43y5t6jXhHt/Eglpp+w1ky4YOParm2jEz7QgWlIlcts6HGL8GkLVcMQCpNtrNo7VkOcqXxEZy9k7UPRv8tt9U9qblobGHt/hc+YqZs1RVuSFsx9G663aeh8/4V0O2ARqf+38LloscpQZ2hSzmLbh6OljWw70WAbySgn2tFOLtH3RRZ0WfBCD44KpNzfkajFeDXDwTea9ZUbZYfIF0NpcWiuiMSsqJM0vRMhbGwm9Ql7NKKOD0joMGmdOI697us36I6hgF0bJYEgtuzCEZDbpAtxOI2fwtiUh3rfTSJ1OOSt50W34Ll5qfbUhjXO6wLu3Ba/C6MQGw23aRq7cNn5ksmA4AX5InPwKEfIRZkQl4rlUihoBsqcSutsou0aOdp5Gmj8KbFzVlwi91wK6ezZZzAdLE7K1oiFtk60lVDTeKvkNUqicxV9n6q1OULCkohSVogEn9iEha6Mn8AgoWuh9gajVVP9DE9x3gVc3BU2h0MT3HeBTAIsrUG5JKytQbklZmDW/0Z3LgJ99wNMDjVegW/wBGdy8xjxAW4bdhXX8Xz/hy/J8G812lBNKjmrn2xOcMcUdZMzVhbU4YfBZTyQ6+txXXRztm/Mnn/wCrfBVufRNGiAhjga1bQ7wqi8Lw/kxrVdnvfGlemqCGRlN0RAB2Si6ZXOb2FaSreq2QortRjj8CiYdjzDvQpvICMbDJLtgTgorXbwainFzB8SforWcFj6UXsb/KMGLdiYZdvVDwB/2urh8GYY1nPd8QPoiodgwB6Fd5JVLTZL1YnDveKfBBx3UvavT4VmwW6sKGP9GoZ3ByWLtIwhXKrg2u6tEODQLWj5R5bLeWjRNFvNZ6Ttu4HCq3IfB2grDqHY1qTXet2Z0XReYA1jeaxrQAABiQBmfotKXZQJJWXlRzUhMuZEDYnNcNhwOV66yzpmrqHW2jq6lTMSUOKKPaN+3tU4MBkMc0lzwKAFxJHwrsTSxKlNSjVclUxZgmI7i9xDWgAaOJA8L6o2FwcgN9Fx3vd9CibNlwBpek4AHcK0plijVUYLtnLqajTpMhAl2sFGNDR1D8qrUydaIwYDOK+zdUqicV1mYFMLDQnTJKkIGn8Ag4Z56MnsEDD1kn2M12qm0Ohie47wKubgqbQ6KJ7jvBUARZWoNySVlag3JKjMHt/ozuXDR+DJaKhwPyXccIOiO4rMmjzU1qSh+onpxn2cjJWK8uJYcMRVKPwdjFxOj8ahdFZGLlqVVr5WoR/GgcrJWPEDHMitNDqkbHZ4q+V4NClYj3VyFAukBUXm5Z6s3qfsa6UdtVFmRJWHB06FpddtJ+i12SrG6jGt3AKmV6Q7kY8rHFI1ybIJJJIEJMnqnqgCNE4CVU9UDHVFoRtCE92TTTeRQKUxMNY2rjQfM9QXOz0y6Mb7m7BsHX1lRKVGkINg0kMFqwisuENE3o2HMZXk4fcpRpG8kyUe0AKhoLiLrrgDvVPB2R8kaueXOcb64AI2Ws4NaTjW878fFQdzDUKW/LKT4pG9BuuVyzrNmNIVOxH6YWkXaOTUVMknUdMJ9MKjMDnFbZuBVc0KqyzsCmAakEwTqhA09ggWa4R89qoEa4SfYzVZgqrQ6KJ7jvBWswVVodDE9x3gVQmEWVqDcklZWoNySogG4QdEdyy5rU+C1OEHRHcsqZ1EmNAdk4uWoFj2S7nOWqCpRRYmKZKqdgVaBBqEi9ysJUSFDHRDTcn0nJ04CB8jaTktJysAVceO1gq4/DakwSsZzyLyQAgo1qH0b+vYhJiYdEN+GwbFBsFYym30dMdJLsjEe55q41P5gk0URDISv4vUJKLZpkkYk2TsWjZUCl5QsSF+pTJbslBuRGPJUpcB8Ftyy4krpxXsDqAEE3VIqK0WwxcDZNsnj7i40bGcdEHMaoH+oVyq0mZpOm0ehwLPaxgDdorU3muaiYF2N6KgOqwH/FDtHN52OPxW+KRyW2UhpThpVoT0Uisp0CrYDaKVFIBMCScJgFIJiB53VQHphHzo5qA9IJPsZqw8FVaHQxPcd4K1mCqtDoYnuO8CqAIsrUG5JKytQbklRmDcIOiO5ZMyeZ8FrcIOiO5ZExqKWNGdZB5zlrArGsjXeibVtIQW5vOq36nqU3SLim3SLJ+02wyG4udgK0oMzkhX26AaBml7p/hcv5Vz4mlEJOkecfpuXQQXMAuwGS5Zarb4Z2x0YqPK5LxOxH/wCA6se1DwXtYdfnZ1x3rKtN0Z7h5Jwa03Co+dKoKLZL9Kr4ric2gDsSci4wXR2AtKmtePWH1C02ODW1PxquWsGQcXh7nlzG4A0qXjaaZeK37VNIJzPN7cflVawclFtmE1HJJAczaLjWhoK3UxIQQNVSVfBKjs2UUugiG1Ew2KqCj4LFpGJEmVNhKx7w1pccGgk/BWvCzLamAIRaCKuIFOqtT4LXhIz7YDInSdV2JNTvK6KVWBIXLdlCsYmswqadSE85McewFeVWlB0nQ9E6Lmc8OBoWkYHxXp9qv0ZeKTshu/8AkrzqFKlw0vSPhkpmrkXpOkz0PgnOOiSoL6aTXFpIwNwIcMq1RE1MtD+bfdfTCqy+DMLRlojK40+YofotODLhooFs3wjjkkpMi2bOSmJk5K1sMJ2vZm3tCZBUZumKIlI2kgLRisa3Se5oGZIQ0nbcNr9Ehx0hVrgAWmmytbknJIajJ9I6BSCyItr1BDGkGlxqLjsu2rnn/wDkAQo4hTMF0I6Iqbi0u2+TdW9p2XV2EAoziPbl6OxndVZ3pBSk7WhTMLThOBG0bRXMJjrBO7Jo1WYKm0Ohie47wVsPBU2h0MT3HeBViCbK1BuSSsrUG5JUZg3CDozuWPMGjFscIOjO5cdasIudiSHAUFahp20UanEHL0aaSyliBi1RCc7RbpudhlvKzosZznFzzV7vkMgiY0rQjcrWywGy9cLm5HoR04wM1kM7Vvy8ZugANmWaDbBV0uxrQalJfRTfsCm5yKXjycI0FakloQc5akVhGnDrUhoDbzUmgW7BYYhpDHxJoFS+z3tmoYeAWg6RIrSrRUY9dOxUoyZD1Io6GVh6DQ3IX79qEtqNzWt669g/lXzEyGNL3GgAqVy8OddFcXPxNwGwDJdMuFRz6f5SsMCsYaKmEVfFaGtLnEAAVNVnGNm7lQbAeroloMYOcb9gF5O4LlxNRYp/T/TZ6xFXEf4twA6z2LRlJYMvvLtrnGrjvKpzS6Jwvs0zHdE/wbl6R35IS2YFINWjBwJ2naKk7cQjpRo2oiYhhzHMPpNI7dqFb7JbSZz8jHXQyMVcnIkjHEXHeujsx6iPDNpcofhXM6Mq8AEl+iy4YAm8nIUBHxXPyEPmhds+E17S1wBDhQg7Qufi2d5J1ATTZX7qpcO2RF8UjSsZtxyuWhMzLYbdJ5+GZyCEkYgZCLnGgF5KwLanS+ppcBzQdg+6HKkRDTc5BM3azojqDDKtB27U8Od0XBpBvy2b15PMTExxiFEc+g8uG6Are3TLRXZ1r1a05LVcyuILi3G4g9ilxdWdbgofiC8L5eOYI4uxsQ1va5rXVacaaVwvp10qqLGk3Q4UNkQ1c0X0rSpvoK30FaLq4MQFhOylAuamJuriWkXZEHwVai4RhDtms1A8ILGZMwS1wGkBVjtoKlITGm2v5ctRguSXI5cHlnB6biykbE0BLS04ObtafuvVpOdZFa18M1B7QciNhXIWpZIMZ1BjeN5BrTsV3Bh5hR9H0IgA3OGB+VFMZOLpmWpBNWj0WHgqrQ6GJ7jvAq2HgqrQ6GJ7jvArqOUIsrUG5JKytQbklZmDcIOjO5c614o044hdHb/RncuLmIpEMEVJ0tlwwOa2hHLTmv6Ic1CcW/sLn2B16BeQ0UShQ4rhUOaOoklURrNi1Be5oB2tqVwPS5Oz+Qmr8E2RhsvJuAF5PwR0vZ9b4ou2M/5fZDyss1mrWvrG8/wiC85lWtNIwl8lvoKlroophRXzr6vpkPFZoilXwsL1WNCjPJDzcARWOZm273sQe1cnL3GmVy6hzjsXPWnC0YhPrX/Hb+daUo8Wa6WqssQuDECHmSYrhpdG28N9Y7CepUwoman5cLBt9HWvYWxyvZEWcY6fjIUUGRrNmaJotokX5LLMz1qp8dO2h0mWQpgGI4jaa9uK6CzXBcY+JoursW5ZFoitKrSPPJLdcHZwXXJ48EPbQ/8AW5AwJsURkGMCtqMrOYthzoL2w3HmvNWnY7RvoesKczB0mAjFG8N5PyslF0ddjTFhHaIkMFw7aFp6nFcXYNuGJDaSQahYShi/o6YTyX2A27IFseHosc5rojHVAJDHBw0tLIECvau1l47nkA3AU+O9Zrphtam8qyWmwCoybZu3lyzp3wuZdhcvNp2PHNpmCQAITq1azRHk3Xtq7bzc63g4Uou9g2gKC9ZVq6JiuiMALnACu4UWz/Wjlf7cj2IzRh37XuI3FxotmHMXLmJmdcwNaATcBcCVZLz0Q4Q4hz5jvGimKa4E3Yda0YB7ThU0ByJuB+aFgx2teakA0DgP9i0+IKEtWTmYwAhQYmm0g0po5UvdQIGBwYtJ5GlCDaVFXRIYuO4k7Epacm+EQ9SK7Z6tJTIewEHEfNStA/oxPcd4Ln7MsqZaWhxhhuiNIVJcHdRAotGZk3thvJcKaJqL8l0RUq5Ryykr4NeytQbkkrK1BuSVkA3CDozuWCyxm6NC9x21uqt7hB0R3IQfRa6UmrRjqxTqwGBZDG7XH4/wiRKMpSl3WSr6pqqnFPsiP4qkUtkofqj5qYlGeqFa0JIxQ7K+Kw/Ub2JuLM9VvYrfwJBOkFkRLM9VvYoulIZxYw5VaCrK/n1TN/P5RQsmViThj+mzuN+yTpKEf6cPuN+yuP51pEZIxQ8n7KDZ8H+1D7jfsn4hB/tQ+4FcE6MV6DN+yjiEH+3D7jUxsyB/ah90IglPVGK9Dzl7BTZMDbBh/Fg+ymyy4A1YMMbmN+yIrcmqjFBnL2NxSHsY3sCkyE0YNAuySDk5TpBlL2J8NpBBAIwvA2oWFY8u25sCC0ZCGwD5BFJ6oxQZy9g5s6DthQ+437KQs6EP6bO437K5p/KKRSxQ85eyDZZgwY3uhP5Bvqtu6gnCcIpCyZINGSkAotUggCQUqKLVIJDJNCptLoYnuO8Fe1UWn0MT3HeChlItsrUG5JKytQbklmaA3CDojuQIOCO4QdEdxQIP5Ra6fky1fBKqWl+ZXpKmIaLQysKhlTLUNCiItt6YyFExCscFUUAOClcmCchACCdoUQpfn52oAScdaVUyAJU/NyeqYpFADkqJFySdADm9OohOckAKiRN35s/PklVPTBADN+6kSmonQBIpUUQpAIGOpUUQVIKQJBOMFEFSqkyiTVVafQxPcd4K1qqtToX+47wKljRbZWoNySVlag3JLI1Krbh6UMgZLn5i1YbLjp3ZMK6+IyovQEWyWE3gKoyaJlFPs5oW9Cyf3CnfbkEj+p3Cuh5EZkEuRGZBVuMnbRynLLK3B/cKOgcI4QxETuFbvIjMglyIzIJbjHtox4nCSBS7yn7ZVJ4Qwfadwre5EZkEuRGZBG4wwRgC34PtO4VIcIYOUTuFbvIjMglyIzIJ7jDbRhDhDB/z7hSPCGD7TuFbvIjMglyIzII3GG2jCHCGD7TuFLzhhe07hW7yIzIJciMyCNxhtow/OGD7TuHBLzhg+07hW5yIzIJciMyCNxhtow/OGD7TuFP5xQfaftlbfIjMglyIzII3GG2jE84oPtP2yl5xQconcK2+RGZBLkRmQRuMMEYg4RQfadwpzwjg7PKdwra5EZkEuRGZBG4wwRjDhJB9p3Cm844PtP2ytrkRmQS5EZkEtxhgjGPCOD7TuFLzkg+07hWzyIzIJciMyCNxhgjH85IHtP2yn85YPtP2ytfkRmQS5EZkEZsMEZI4TQfaftlP5zQPaftlavIjMglyIzIIzYYIzBwoge0/bKsiW3DjMc1mnUtIFWEYiiP5EZkFbBstjcAEsmPFFtnNowJIljaJKS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data:image/jpeg;base64,/9j/4AAQSkZJRgABAQAAAQABAAD/2wCEAAkGBxQSERIUEhIUEBAUFBQQFBUWFA8UFBQQFRQWFhQUFBQYHCggGBolHBQUITEhJSkrLi4uFx8zODMsNygtLisBCgoKDg0OGhAQGywlHyQsLCwsLCwsLCwsLCwsLCwsLCwsLCwsLCwsLCwsLCwsLCwsLCwsLCwsLCwsLCwsLCwsLP/AABEIAL8BCAMBIgACEQEDEQH/xAAbAAACAwEBAQAAAAAAAAAAAAACBAEDBQAGB//EAD0QAAEDAgQDBgQEBAQHAAAAAAEAAgMEEQUSITFBUWEGIjJxgZETobHRQlLB4RRy8PEVI2KSFjNDU4Ky0v/EABkBAAMBAQEAAAAAAAAAAAAAAAACAwEEBf/EACcRAAMAAgICAgEDBQAAAAAAAAABAgMRITESQRNRBCJCYRQyUoHR/9oADAMBAAIRAxEAPwD60QhKMhCU4xUVCMhCQlNBXKVBWgcpCFSEAEQqnNVwKF4SNGoANRBq4IgsNIsusiVckrW7kDzWAEuWbU4ywaN7zuHLzKVjrpCb3+QA9kjySis4Ka2bZCrcEpBXOP4b24jRMtmB29uK1Wn0LWOp7LmNXOYijKsKYmDG1E9C6QAXJsFh4n2ia27Yxmdz4D7pauZXI8Y6t6lD9XUNYLuNl5bFMRMpsPCFS/PMbvJKepKIDdcWTM74XR6OL8dY+X2I01ET0T0NFZaEcKvZApqCryC8MFk9FEpZErgrzBC72SxiNDnVTplUl2WvcqJZFTNUgJQF8pswac+Czf0ap1ywK+pAB8iuWlS4I0av75+XsuTeFMR54XCNe6EqShsu04SChIRFQVmjQFBRFCVmjQVy5cgCQVJKBSCgCuSQNBJNgBck8AqIawyeAaczp7BK9qQf4Z5HAsPpnCuwGW0GZ2lgoU2q0dMQnHl/I66Owu92nnYLFqniY5Ih3b6u59B0SE1a6qkIF/hA2HXzXp6CkbG3lYKLfm9Iv4rGtvszXUTYIy86n6k7AIIWaa7ngq66qM7xl/5bTcf6nfm8k9S0vFLrngblLbDpozbQWCKaD+/FOxsVU5sOiprSJeTbEm1jm+IXHMbqirxiw7gueuwTQZe91nVlHup1dpcDrFDfKMepnkkPecT04ey6Gm6J1kFjqE5DELLlabfJ1qlK4Bp6ewTTI0cUVkwAqzBGrK42K4BVvlASktYqcITTY66WypNQs/4xJT9NQPfv3G9d/ZMtvoyvGewH1HVDHHI/wtsOZWvT4YxvDMeZTJ0VFjfshWdftRlw4O0avOc8uCfYANALBE5ypzJ0kuiFU67GBquQMcuTiFxCAhHdQujQhWVFkZCErNBsAhDZGoIWaGAIQo1BWaNAXBSQuCwCjEYM8MjebHW87XHzsvI4hXltOyMEj4hy6crXsvctXzrF2WqRF+R7yP5cpy/Ihc+dezs/Efa/2er7O03dGgAA+apx/E8zvgx6/n/+futfBocsXWy8fhBL5XOI8Tib318RP6qT4lL7LxqrdP0egwml4rbDQAlYv8tlyL8SsXtTVTmE/BGVtjmdfvNZxsOHmmX6UTf667NE4wwuc1rmk3sACCdOiuubXdw19eS8p2Po42MDgAXEb/Uk8F6poLtxp6j1tuklt8srliYekTTtNrnihmbomL2CVmehrSJTtsSljVlM1S8qts4HokS5K86H3mwSdVVhqMQSv1tkHM7+yluGsGru+eu3sqqGyLyTJlCR8h7oJTsGFn8brdB91pNFttFKdY0idZ6fXB1LTNbsNee5WjGkok5GqJHPTb7DKqeVaVRKUMVFb3Jcu1RvKVmlDdSQBzJsptjpD8LlywJu0cbfCDIemg9yuR80L2UX4+R8pHqiFBaiKEruOQAhQQiJUIAAhCQrChKzRpWVBVhQFZo3YK5ShSsZBgrz/afDRmbUCwLRkf1BIynzGy3gkO0bCaZ9uGVx/lDhdTyLcsrherQ1SzAQk8mk/JYPZWHuNPQJwE/wctv+07b+Uqjsr4G36Lm7aO3x1Na+zcrnZW7E7aDc68FnPp5JQWvsxhBBaNXFp3Bd9k/O/va7AXHEkoY6hp2I11HUcwmp8k0vegaOhZE0BjQ0DorzIEtNXNHG5WfLiDb7gewCV0l0MoquWPyzpCoqgDus+pxO5szXhf7c1bRYVK/XLa/4nmwHk0aqb3XRTUwt0w3VVzzOwC2sMw3LZzxd+9uDf3VmHYOyHvE/Ek/MdAP5RwTj3q+PHrlnJmz+XE9HPScpVksqVLiVQ50GFyEAog0oGLYk7Gs50rWC73Bo5kgJGo7Vws0YHSnoLN9z9ljpT2zVjqv7UeiKQxCqZGLvcGjqfpzXlqrtNO/wZYm9Bd3uViSlz3Xc4vdxJJJUbzr0dGP8Ov3M3a7tJc2hb/5O/QLKeXSG73Fx67eg4K6motNlowUXRc7dUdkxEdGfFS9Fy2W0q5Z4DfIeqBUlV3Ugr2jwSHICrSEDyBubIArJQoH1jOd/LVVGubyPsldz9lFjp+i4lCCqDXs43HorI5Q7YgrFSfTBxS7RchIUgqVrFBUPs4FrtWkFpHMHQhDM6yVDySl0MhXCYSwPgcczbOYHbXHI9bWKU7JkgBruFwDzynKU/NG8OJa3MDZwII0dlsQbqns9HkYA899pN/W/3XK51R6StOG996GMWqQwF3AWB9Ss2jopJDmvkjPeHO5LrgD1Gq9BPC3u3AuTmsemoPyUrfi8ntkX+R4rUiDcIi/EC883Od9BopfhcR/6TP8Aa1OrlT45Xog8lPtisdG1uzQPIAJqN9l1l1keOhW99lvx0JddCAiAQYRkuiESWq8RjiHfcAfyjVx9F5bE+1D392P/AC29NXn14einVzPZXHhu+j1VbXRQi8jw3kN3HyaNV5nEO1T3XELfhj8zrF3oNh81hspXvNzfXckkk+ZWpTYaAuestV0dkfjxHNciOR8hu9znnmSSnIKDotSGkHJOxUyRQyryJdGLJR2GyLDqK5uVtyU6spaayZY+RHl4OgoQmhTgBE1ql0llZSkQdNspMS5RJULkr0MkzQahfO1u5/U+yxv4xzr53ZWjgNPmmqbLa4Fr812Vm+jln8b/ACLXVb3eEZG8zqf2VX8KSe8S7zKZYfsja8KLbfZdSp6Qu2mHJSYAri5A6RLwbyJVMISBu03GhWlUSBZc0guptlpW0bNLNmaDx2KtL7JXCR3PVNPYu6NuUzzciSppFM2qiOOysDUSZiltLHdMtgbe9hfyCimFgOuqvAQK2I1jO8Dxy2+aqur63cJdYMujiVIXAIgErNIspyowEjimKxwC7z3uDRq4/YdUj47NSbekXVVQ2Npc82A9yeQ6ry9d2ie45Y+7w08XvwWbimKPqDd3cYPC3kOZ6qrDYczuTR8yua8jfCO/FgUrddlr6V7tXG1/Upmmw9o31KZjjv4fdOQUhJ5qXjss60iiNnABOw0pT1NQ2T8UFlWcZCsorBSK34GqcAQOCp4oh5ti5jQjRWSOWbUzn8IueiV8DzLobklCVknUjDJXDvPaw8gC77KHYHzld7NR4Uxlkxr2LuqBzXKX9nW753n1aP0Uo+KhvnxfbKY4fiODneEDQDj5rbhaLaJFjbBNU77JpWhbewahlhcacfJZ/wDiABsCXHpqtiRwssWeEtPcsGnkNllDY3vsl9a87Nt5lLS1sn+n3RmE8SiZT9FN7LbSFC+R3IIWYe4m7nk+i1WwKwQo8WxXkfoCmmLGhotoidiDhu0H3RfBQSw6Kidr2R8Zb5QP+LN4tI+afw+VspOU3A30PHZeXxHur1XZGG1M1x3kJf6Xs35C/qqY7pvTJZ8czO0aJUhX2XFgXRs4jMrTqPJUByerILjqEj8IjgsZRPgsaVYFQXZQSdANSToAF5LtH2iLgYorhp8T9QXDiG8h1SXSlclMeKrekamM9og27ISHv2c4WLWdBzK8xLGXHM65J1JJ4/qrcJpu6HEab+a6aX4jso8I38+S5LpvlnoY4mOELsgLtk6Bks0bptrwywAu87fdOYZhNiXO7zzqSfoBwSeIzv7Iw6nOUHiV6KipcrevFBT0ttbJ0GyvE6OXJbrom1lKrdKOaUmr2t43PIan2CZtImopjpcqZJVlzYm/8MT3f7B9Sq2Sudvdp5bJHkXorOB+xueqA14JPDq9jprOBaPwE7F3X9EUkCQqKZT83vZdY5ctHryqHFZ+EV9xkee8PCfzDl5p6911qk1tHm3Dh6ZIN1yEsspRsUyTJoh/i8um7t+gHMrApMejkjLmva7TUAi4PIqKOuzNB3Lu97/18lzO16PU+J+z0IkLjqbpoR6LOo3aLTjctXJOuBd0etlcximQLmlMkZvaLGsRBq5pRgJtE2V5VDmXVuVV1BLRdAI832gZZp6L2uGQfDhiZxbG1p8w0X+aQosNimZHI8FxPey37psTa45aBbRCpjjT2S/Iy+SU/QIUudousocqnKAT7rNxjFI6dt3auPhaPE49OnVPuXj+3VUyN0ZNs2U2HEkk2A+aW68Z2WwY1ktSzFxPF5JX2foz8MY2v1PFV02Hl7szgbDgOOn0TGBUHxD8R+rjv0HJejla2Nq49OuWem2o/TKMDH6oQwWaLOIDQOp0Cy8NcI2gb2+bv7rA7a4o90jRHq0OBHElwNxbonjiTHRB2bI8WJadCHDcdQlpr2PM8aR67D6Y3zO8R1/svS0TNF4js32rglAZ8RolBsWk2J6t5jyXt4ZQWjKRqqS12Qyy+irGcVbAwud4RqTyA3JWLTY9JUG8MRbHwfJcX6hm/vZDidMamTJvEw97k+QH6D6+S3KSkDAAAk/VT/gopjHK+zOgwtxJdJI95duMxDfINGi1YKVoFgAFaxivY1MoJ3kbBbCqZaYHgnkOVM5JK2ZbmZd9QqpoLrUliSThl38P0SOSs2ZckBGy1MPqcw18Q0P3Qzx32SYaWODm+o5jknxvxZmWPkn+TYkfdcojIcARsVy6vBM87o+V1OCwtvb/AC3H8QNvmo7PFwJjcc2Q6Hm03t9F6HEZGEEWLh0BsvKYEclXIxodlcA4XvZtib/+w9l5+SEuUe7NbXJ7+j2WnGkKPYLSYrSjkth2VVrFMNQSNTaJpgxlMNCVjKZjKNhSLWhUV57h8kwCofFmI5Dvfb+uiaVtk29cl+GsysjbxaxrT5gAFOFVU7NjyV11Y429vZCFx00VtlTI2yEYVuFxcLAxzs82okZJpnY3JryvcWPA3JW6TbUbI2WOqapTWmNFuHuTyDWCmBD+5r73OgHNBX00kjSZAYYbX10e4dQNW+RsV6iPD2fFdM7vP0Db6hjQLd0bA9d9VidpJi4tb+HU+2yi5Uc/R2TmeSlM8fb/AOHl24c1zrhgDRtoL+Z6pv8AwNjtC0H0WnTQ2AT0TVzNO3ujs34LUnn/APhOE7xtPotSjwUM0DpMvLO8j6rUaFcxN4T9E3lr7ApqUN0CYLVwKFzkxPlsJqsDksXKQ9GzPEbDlIKVEitZIjZjkuKXljurrrit0KuDNHcNj4T8v2XSRpuaO6UHdNj4eB5JdFk9lETnR6jVp3H6hcrpxz2Uqk3SWkJWOae2jBrWd02AXnsOitO88e7+q355c7so2H1WOwZKkg7OaD7H91z3ydePo9LSlaMZWfTbJ1hVkQsbapIQRlWEJiIrLoVYxyCqGl+WqrhckKro0IynKZl2k8zp5DT7rOY7T+t1rNAaAOQsqwjkzvSCa0AKCeq49UAVTl2XgqHIG6KHv1Hus0AvzXRPUxuuPNVTMIPd6/RUXJiey9zbiyxcWp75TxGnotSCcHTZ3LouqqcPb/qG3XoktbWi+GvG02YUYVt1xZYriVyHpFjZEXxVSGrsiBdIZEykSKhq4uQGi5z0tLUZeOirknA3WXX1zHDLbMT7e6Xl8Iop12NYjjbI8ovd7tGtG/U9An6KpuBdeAhoGxTg3LszR3iSTe5uNdhrsvY0LtAl1U00ylTPgnJvserQUhDImWvVkcdItcl5mXVuZQ5aYuDMkuL39FyaqY7hcsLJpniqGouXa6klMVlL8QAtNpG95p59D0Uw9lp2OJu0gnRPQYTMNC0e6z469oPmjtMVw3Eb909140LTuP26rZimS8mDOJBLASON9VfDg7+LgPmnUUTrLD9jkEiYzIKfCrbvJ9k0aJvG/um8WReWdiU7tD5FZ0Ey3BRt8/VWNhYNmgegWrH9m/1CXSEqV4Lmjrf21/Rakb7m6qIbyCgOA20VFOjmyX5DL5ELXKkm+6Jvmn0R0xlrku197nn9LrnOUNtayzQaZLNDblf5IhufM/oqHv2RsePr9boSMX0dLEHN21BsDx90uy7Tueh+6v8Aib9fqqptxysnSHTaK6tl9ePyP7pErUaN9bpGqgO7dfJQyY/aOzDmXTKcyEvXCJ/BhQup5PyFR8WdSqftBZ1XLMErUiQbRv8A9p/RU02Hzzbj4TObhqfIIWOn6NdxK22TPWCxyguIFzbgOq89LW6ku1PTh0uva12HBkLo4m3OWxPFxOlyfUrylR2emI8BHlZF4nPQkZppMzJ65ptzGoW5hGIhwCxXdmpSdI3epsnqPsrUt1aGtPIuKRRbfJX5caWmz1cM4Tcciw6fDKlo1aPQp+KGYbsKfwpEXcP2aQepLks1r/ylESeIPsm8WT2vstJXKnOuRo3ZrBq4oS9VvkVjgCco0ValBpaCucQqkWVBhF1IBUrs6ACyISEY1XZEAAAuIUlVu1RsDi9S25XRwphrLI2wAEa4xq1CSjYAZELmoyVU4rdgcApsoCIBGwOuuzKbKCUbN2QXKC5QSusjYA3KIMRNYrA1GwAbEjY1EoLkbMLA5FnCXJKlsZWAMBwU5gqhGi+GgCXMaeAUKCxcgN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2" name="AutoShape 12" descr="data:image/jpeg;base64,/9j/4AAQSkZJRgABAQAAAQABAAD/2wCEAAkGBxQTEhUUEhQUFBUVGBUVFBUVFxQXFBUUFBUXFxQVFRQYHSggGBwlHBUUITEhJSkrLi4uFx8zODMsNygtLiwBCgoKDg0OGhAQGiwkHCQsLCwsLCwsLCwsLCwsLCwsLCwsLCwsLCwsLCwsLCwsLCwsLCwsLCwsLCwsLCwsLCwsLP/AABEIALkBEAMBIgACEQEDEQH/xAAcAAABBQEBAQAAAAAAAAAAAAAEAQIDBQYHAAj/xABCEAABAwEGAwUHAgQEBAcAAAABAAIDEQQFEiExUQZBYRMicYGRFDJSobHB0ULwBxVy4SNiksIzY6LxFjRDU4Ky0v/EABkBAAMBAQEAAAAAAAAAAAAAAAABAgMEBf/EACIRAAICAgMBAQEBAQEAAAAAAAABAhEDEiExQRMEUWFSIv/aAAwDAQACEQMRAD8A6onApqVZGg5WEGirgrGDRNAwe2NVTLqre1Kom1SYIq7ec0NA/NS3mc0BCTVS+xFu0qpvRWMbkBbWElaRJkZ60zkFMFoNFNb7K86NQjIH82lVZFDhOVKJihzGQcwU9uqSAOhlKrL0t1EUXUVLelSnYgOaYlVsyILlC9QNEcZUpkTQ1MchFDzKVZ3HbT20Y3e36qncUXcn/mIv62/VWiWfQ9g9wJLZooorZHFGDI9rBQnvECoAqaDmqW18Y2Uuaxry7EK1DTQZkZ18Cs5Tiu2dEYSl0g46qULJzcWASd1odGThaRWrtzXlzV/Yr0jlFWHMatOoWcMsZOkxzxSiraCJtViuM3Zea1+Oqx/Gei3RhLoxUslSFe3czJVdngBIV5ZxQKnyQgpeKGNpFU2S0rNrkpMLanvOSEitAK9ap6BDQJnTwpFG1OcVJsOarGHRVrFZQ6KkSyC1FU8pzVxaRkqWbVKQ0Vd4HNRsCfeGoTWnJTYiRoTwwJjU7EmmA7shsm+zt2UjU4BOwogfY2HkoXXQw8grANS0TsVIpLTcIIyVK7hd7nUJy+a3bGp4ACdk6ow7eBG6ku9VFauAm07rnDzW9c5R40D1OZycEyjRw9FUWzhyZn6a+C7CXJJImnUBAanDpLukGrHehVhdMphZIQ0iWre9TvCOhqGV0zIqdqdV1gWNh5J5uKN2rQdxTlslNbRaLxvSSk1ZySS3vmIbM4nulrRWvdNch4VToXUwnmx2E+B/YPmtBxZwg+zkPZnDiq1w95hzo1355qhiH73Xmzi06Z66yKSuPQZd2Rew5Nr3dqHMU+iNslqdG+oNCP35goSzOU9sGQcPA/ZZ+2Q3b5N1dt4tmbUZOHvD7jospxvNQeaEuu3mN4I8xuOYV/brvZaAHHMHNejgy7Lns879GHXrowFmtNCrM20UyV7/AOFI9lDNwiD7pIXQmrOVxZm5rYg5LcVd2vgyb9Jr4oP/AMHWnYKuyKZDZLwU9qtdQrCycDS6ucB4BGO4Jf8AGfQKWUkzp7UrkoTXLI6R8Ss49FWQ6qzboqRLB7ToqOY95XdoORVDMcypkNFbbz3lG16jvSShQsVo3UjLRpT0FFaFKJkCDW6J7VA2UUSicJiC2pShfawE9toFEwC2GgTBIgp7YAMlDZrZUc0rHRZNkqnYVT+10crFtoqEJhRKQlczJQ9tRJ22aqxBNlgRoQTZwEQyZUgJ71sYmgfG4gBzTmdARmCelQuJzxljy06g0XT+N7/ZZoBizxkAN+IjOhHwilT4tHNcpF5e1GR599hqerHHI+Ry8CFyfo5fB3fmhJRcvAyJyPi7zS08/kqmzu6qzs65GasrWSUdQ5EGh8QtRw/eLGgte6gPu135/ZZfiGRsbg86kZNGpLdfsq9lrc5wyoBoBy8+ZWuO4vZDnBTidggYHCoII3GYRUUQC5vdV7ywmrTrqD7p8R99Vq7FxZG6nasLDuO838hdkM0X3wcE8El0aRoB5J5jGwVbHezD7rmnzCJbKTqtdkZUEEJAyiayQbpxmaixUFFNSlIoLJoArFuiBs4Rw0VIlgto0Kz05zKvrU6gKyNtvANeQomykEvgB1SCyN2QYvIJ4vEKNkOgxtlapWWRqCZeAREdvCeyFQayxtUrbC1Cx28IhlvCpNConFgbsniwt2UbbcE8W5qdoKHfy9my8LvZsvC3NTvbW5muQzJ2TtBQn8tZsniwN2QovUuNI21/zONAvXfeZdixgAA0BGh3pulsgphfsLdl72JuyUWxqUWpqq0I97G3ZDXm9kMbnkVwioG5CW8rxLInvjb2j2tJaz4iOWS5TevElvttncGsIwyuDsDaUaYwGtqepfXPm1RKaXB0YcDyc+An8T7z7QsaTWRrYy6mjMTMRA/1BVHA1nxyBtM5I3x+P6weubUNaLvlc4mcguyBLTXFQAVJ0rQAZbLRcGwgWuBrfiPpgcueUl1/p6Eqji1XiGusmBxbsjYGI+/bJgkPihYVzyjTOfa1Zn+I4Q+WMOPuAmm+Iin/ANUKHU931P2VlxK0NcyTDXF3DrqM2/Kvop7rvFooexiJGhw5haLpGuzUUV0UxKmjnzWmZeMT83wxuO9Gn6iqMF42cgte0Na4Fp7uHI8qtCrRP0xeV/8AJkJZKrzLU9vuvc3wJCvr/ZZzG0WeNrnHVzMRwgctcyevKvRZ8wHY+ihrVlxkpLotLBxJPGffxDmHZhaKx8ZsOUsPnGf9rvysN2ZHI+iSp5qo5JL0iWKL8O3JElU5q7DiCIUZXJCRomuSaEwO0qqN3tJqQFZ2goEOSYEkd3R7BTiwR7BRscpmgoAT2CPYJRYGbBSBpTgwpiIvYWbBKLGzZSYCvFiKAZ7IzZV9vtsERo6uVCaDIDxO2Xrun3re0VnYHvcSCcIwd41pXQdASub8ZX92sg7F1WYQTTnUVzPTIdD41OeSaiuOzbFicnz0dQjELmYw5pZSuIaU/fJV78Lxjk7kIPcb+qU7kbdP2eVXDfrozmcTagujcSASK0xD7re3NxLZ3uxTOIk0BcO40cgymTR5KFlT4fBc8Dh/poI7GZPeHZx8ox7ztsZ5eCNbZGDIAJYziALSCDmCDUHwI1S4Ctkkc9ieytSGzNTsBXuzKYhhszNTkBqVzbiu/cchZH3WjIdep6rXcV3l2TOzB7zqk+HILkl5NLnEg0K5c0+dUdn58frHvk3Wk/h1YTJau0/TC1xJ/wAzwWtHzJ8liYjMXBgaHlxDRQ0zJpnXQbldS/h4WBk4jIcyMsjx/HJQvlf51YB0a1Tih/6s3zOoOgHih47UjZVcRUl+TYpXHqUNCVnN3IyiuCO/o6wOPwlrvQ0PyJWWs9qIK194sxRSAc2up40yWMjYRSqqPRvj6Llk4IqQa7hPbaacz9P+6FgOSkIBFEhNIJ9r8fUV+i8y2E5B7hTkT+6odjk2RnMahIXAa+3ubp9T+Ujrweef1VZ25DgMvNG4ssxTwQGp2kpWJClYu880JjKK5IaIIh2ioQBaEMYSBV1Gj/MafLVNva+mQNOHN2/IeCw1t4gfI4kmvisZzSNYY3I2xt8TTQvB8KqI8S2dpILiANXU7o81z6S+CDTU+FUya2xvjeyQEBwIJaaOFeY6rP7M0+J1qx2pkjQ6Nwc06FpBB8wlfbY2gkvaKZHMZHY0XI2X/wCzwdnZS/Md6RwYDTZoYBTxNTyqBkq2x284ml/eZnXOjsWlDn3gQfkqlmrocfzN8s7ZZ7zheaNkYTtWh+ayd+X86V5bGSI2uI0piwmhJ8SPRZdttZJJGyKPsyTV7w40DWip7rjTkepNEW6TvU8c8stsuv2R9G0VHCosCvyUuZjdUYSagnItrqQDQjIHNZSR9chkdWnl1FPM+S11qpgwuOLckAZakmmQAHNUl68PTtYZOyeYcDZRM1pLA1wrWvKmR6c1k1bOqNUU4dX3mio2+oR8EtNMkD19R9xsndopasbRqrp4gkiyY9wDuQOXjT7q8PEcxFRI53TQ/wB1zuzyEku8grWy2mnNK5R9M5Y4vmjaWHjeRp79HjY5HycFs7nvmK0trG7vD3mH3h16jquSWiHGMTPe5j4v7oO7b3fBK2VpILDWm4HvNPQioVwzST56M5fnjJcdm044aRM71HhRYS1rrnGt2dpH2jRUsyP9PI+X3XK7fDQlRlWsyvzyTigSwkgvc2uIMcI6CpL5P8IAeTz6LovBl2usd3O7WgfJI95Fa0yawAncYM+tVlOC7UGSlga3tZMIicaEg1zaK5CuRrrktlxdbg0CJv6RT8/NawaULFmk29DG2p1XEpYU0ivNPY1cwwhpWZ4jiEU2nde0SN2zJDm+RB8iFpWlPvG522mNgqGuZWhIrkR3gfQei1xq7Ftq1ZkLNIXDLRGMbTzWgsPBUjsmSw1OgdjHocJCOZ/D61VzfD44n/TAq0k+kOWWH9Mo1ic9q3lj/h9/7s/lG3/c78K8sPCVliNezxneQ4v+n3fkmsEmZvPFHHzZS41oiPZyBRdrfd0RFDFHT+hn4VRauErM+vdcwn4HED0NQqeB/wBEv0r1FmU5iantaug5AmMqi4gv4MdgYRl7x5Dx+aLva29lE541Ay8TkFy287cSXHm45rPJOuDXHC+Rl7XsZHf5eQQQmQz9UoC5mdqikiRj6vds0ZoNlsElRWNm2MkA+iIBo4EcxR3hyQMl1DtA4aA/XNVHX0U0/C9ggYAaE+agfZG6tyPy/sk7TKih7VQXFMBvBr/0uLXDMEHmOXgprnv6rSHUMgyON1Cc8+9Su6neK6qmvK6qnE2lTqDoTutINdM0NC69oMbWufQOIBIq4gE5mnTWnRdzu98boozCQ6PA0MIzBYBQL5ggu01q4+i6P/DviZ0ErIHGsUjg2nwucaNcNsyK716LWLjFmP6cO0bXhf8AEv8ADgSyY7I6OIOzdG7EGAnUsIBoP8tKbISzfwqFKzWqnSNgp/qec/RdItMwYOuyo7Z2stQDQfIKpRin0ckc2Sqs5LftymySGNpxx/ofkSRs6gycg4clur4sVnbUPcZHHkMgPNY2ey4DTUcj+Vyy7OuErQZZJlO6wskkY45d5of1bXM03oq2I0VjDIoG+DrX89gcDmaHkWnQrCcQXQ1zyYCC05gHIiuoz1QdmtpAoTpomyW07q8mRTXKMIQcHwN4fup8NpZLI0YY8RBq094tIGQPWqFvi3l8jjXUohlupiFf0n7Khe+pqovika027YWyRGsVZE5WFnKkbRI60taQCVaWeYHNqrjGCMxWuqCbZnRmsbnAbE1HzWkJqJlKGxsbPaP3yK0F23sMmvPgTy8+YXPLJeBBGM0qaVrlXl+Ff2d9dSuiE76OecK7N4lWZsF4ujyrib8J5eB5fRX8Fra8VafLmPFbp2ZNBYIogpjnkpi9MNExA7TQiqmmOIZEDqRX5VCGkFRRSx6KCkY3jS1PEQYTTvjMVzFDp6jJYS0OqcvJbj+IsZAjdyJOfWiwMh9Fz5Ozrw9ChieGhQ9qFKJFkbj8K92a9jUzUAQvZkg3I+RBPGaaNIjmOTnEJkYTnuCGAPIQmWG8WxSsfTFgc1xG+EggeoTJ3gCpVfADI7SjRp1KqKK49O3WDiNkseN56nfw6Kkv3i4mrI+6OiyEMhDcIr5AledZ3n4R4n8VQ8jfByrDFOxZrwJqSc0yz2zG4MPOtPGlR9F5l083yADZlSfU6J3sMTTVocXDMEuOu9AopGtodREwPQTLSDkcnbH7boiNITQeTkgprTTJTNfkqu8XZqKthFD3WvP5eqRhqqmaQqSw2v8ASdfqtNOC2i4YFYQPVbE9FxPWbJZYsKcUKx6nD0jOhHMBFDoirrtQhBDz3B7pNTQfCfyhqpU4ycXwJq1TNIzKmvii7PacJqDT981SXHaK1idU4c21+Dln008lahufL1C7oy2VnJKNOjUWG0NkbUZEaj7joicCy1mlLHAioI9PDwWosswe0OHPUbHmFqnZm0B+1RMyeTi5ZGg8whX3q3kB6n/8qv4gcWyGmmxHRU5trh8Pz/KTdGscdqx3G9qD7Pp7rgdajn0XOHyreXvN2kLwaU5U6LAvb+VhLlm+NVwea7ZTtcfFAmWiTtFGp0FgZSl9o2VeJKa0UkU1STlhb7zjoOnipaBFk1xKY5qBkvVrdyCKimpG4qpo5DIwEd0kVFc8lNNFUyZD2qQNFUPZrbUZ6qO0y1PQZ+aqnYA0jS6leejfyru7LFQVVXYe8+p3oPutFGckTfgmSFeqm4kmJZEkmJNKbiXqoCiOSIHUJ8baLyY+SgzQMV76KvmdiNU98mLw+q8AqSoYJJCgp4DyVyWqGWOquMqCwew279LtfqreKZUFosqZFbXMNHZjdDgnygNWyRTseqOzW0Hmj4p1k40JossSkY5CNkqpWFSTQRE6ksTvhca8zQtdoOZ/K1TjUcsvP7LJRPrLC2oqXilf8oJ+y1vLP5LqwdHNm7Q+Kp29P7rQXK04Cdzl6Zqqu2zY3Achr4LSMaAKDIbLpijnbIbbdscvvtqdwTX5Krl4Ss7jWsg6B35Cuajql7Ty/e5VtJiU5LplI7hOEDV5ypm7KnouR8T3S6zSujNSKktdu3ku5ud1P2+RWa4ruFtpZQnvDQ0JIrz/ALLOcF4awyNPk4a+RR9tRG3vdM0Ty0scaGmJrSWnzAVZNZpRUGOTLL3HfUBRR0bivnR9jtAdEGjMtcS4bg6Hrt5Kp9mkoTgfQdD9FE+GQfpcNsj9knFMUcrTs0E4ZIAML2OaKAhtRTbqEvb9mylammFo0I60qaDp0VE2SUaiQ/6inDGdGu9Cp+fj6NvumENkopCHOBwgmmtATTxpop7quouc0yZNrUgakDUV5Lr1yX4xjGsjjYxg0DMh8tT45p8WTLK10jkd35AUV1HMtZxBwvHaKy2VrYpDUuYMo3k9P0O+R+awtqxwvLJGuY9urXChHkfqs5xt8FxmpFi2RLiVZFahupnWnbNZUVQdjTXzgalVr5nHnTwUWVd09QosH2zb1UBdXVQF692qdAEtclxoPt1G6dPUA0yI26rOyV+F8gj2yri3AJIAKoH2lE3VH2r6H3W5u67BUoEzpLsvLXw5MM2gPq4ijSKho0cSaDPZQHhSd2oY3+p4/wBtVpYZ6NzNKotjhhrUkdP7K1FGCyzMjFwVID/x429AHuH2VjDwu8f+sw//AAcB9SraSdtcj/2S+3AakDx6JOmL6zMzaBLE4tfGRQkBxPdd1aeYSstR/VTwC0nt7KgOIofMHkT80PY7DZ2PJb3jyLqupzBbllt5LN4r6KWZVyiThywhxFokrWjhG05YRWmIgj3sj4ArQszP0A+26Dxk7+AB+pojLKSM+f0W8VSpHPOWztmnuuy4GUOpzOemwyRRaNgs220u3UzbY/dbKSMqLZrD8VPChUrnZc/ovZbpaBUIHc5/6RX1+6EeyU65dKinyVnkvEeHmigM1aLI865/kICW7z8K1z2VGVFDJD4KHApSMXJdgP6B6BCyXQw6s+S27rKoXWXoo0HsYc3Oz4Pqon3Oz4Pqt06yjZR+yBLQrcwzbnaNA4eaIhsbmZNr55rXmxBN9lCWg9ykhvKZlKBu2bT65H91Ql8SvtLcM0UTwNCWHE2vwvDqhaM2MJfZhsimGxy6XhHPJzx5Ap7OGHAD/EcN8hRdMNm6Be9n6Jasv7M5q/h7/mO9BmfRJHw60e9I466UH2K6O6yV5D0TDYeg9EtWP7M55/IGUpjfXPPLMdclBJcOz3eYBXRzd42Hok/lrfhHojVh9mcxluF/6X16Yf7oSa5JuVD5ELrIu8fCPRL7ANgnTD7M4824bQdWgDxP4Vvdd3Sxe7HUuPvV/e66SbCNkyWx900CfIt7KCzxNiAMjcb+etB/SFYQBjjiYSzLTZNmna3Mip8FBJbgf0n0KzTLVhzIYz/xIwCdXBownxRDLDEdGsPkFTi8qaAj6JReoOQa4ncclaaE8bZdsu+MZBjQOgCmbAB0+SzpvF2Z/wAXfQfhNNvPMSebK/RO0L5P+mmwN+IeoUjY9jVZM25o1Hqxw+ic29WV/SD0c5p9CjYPizWiNOwLMMvmmj6D+tp+qc6/P+Z/1N/CeyJ+MjQC8CnC8DvRVQ1ThoqtmNFqLy6p/wDNDvkqjkkdp6othRci9j+/ynfzVUe/kvMRbHReG8wk/mCp2p0aLYqLQ29OFtCqHaqRuiLAsxahqUvtQVWNSlYgCyNpCT2gKtHNP/sgA/2gLwnCrhzSlAFh2wS9qFXs1T280AGGUJRIECVMNEAE4glDgg2JG6oANxNSiiDCRiADDE3YJOxbsFDzUqYCmzt2HovNgaNAAkclCAsfgGwSdmNgmpAgB5iB5BROsbCaljSfAKQLzEBZD7BH8DfQJDYIyaljPQIlIdUUF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34" name="Picture 14" descr="https://encrypted-tbn0.gstatic.com/images?q=tbn:ANd9GcRn8Gbbe1FYy_Q1LOyFcen6HtLe6IQQA0rxHZv8XkiK_mduLtJ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786190"/>
            <a:ext cx="2590800" cy="1724025"/>
          </a:xfrm>
          <a:prstGeom prst="rect">
            <a:avLst/>
          </a:prstGeom>
          <a:noFill/>
        </p:spPr>
      </p:pic>
      <p:pic>
        <p:nvPicPr>
          <p:cNvPr id="30736" name="Picture 16" descr="https://encrypted-tbn0.gstatic.com/images?q=tbn:ANd9GcTcLOn3DezV8BnHXWlttjvEDaYSY9I2q4tOtcZeybKR16Nyo1t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571876"/>
            <a:ext cx="1885950" cy="22145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sk-SK" sz="4000" dirty="0" smtClean="0"/>
              <a:t>OTEC a dieťa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609584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Ako sa stará otec o dieťa?</a:t>
            </a:r>
            <a:endParaRPr lang="sk-SK" dirty="0"/>
          </a:p>
        </p:txBody>
      </p:sp>
      <p:sp>
        <p:nvSpPr>
          <p:cNvPr id="31746" name="AutoShape 2" descr="data:image/jpeg;base64,/9j/4AAQSkZJRgABAQAAAQABAAD/2wCEAAkGBxQSEhQUEhQUFhQXFxQVFxcUFxcXFxQVFBQWFhcUFxcYHCggGBwlHBQUITEhJSksLi4uFx8zODMsNygtLisBCgoKDg0OGhAQGiwkHCQsLCw0LCwsLCwsLCwsLCwsLCwsLCwsLCwsLCwsLCwsLCwsLCwsLCwsLCwsLCwsLCwsLP/AABEIAN8A4gMBIgACEQEDEQH/xAAcAAABBQEBAQAAAAAAAAAAAAAFAAIDBAYBBwj/xAA/EAABAwIEBAIIBAQFBAMAAAABAAIDBBEFEiExBkFRYXGBEyIykaGxwfAUQtHhB1Ji8RUjcpKyM4LC0hZTY//EABkBAAMBAQEAAAAAAAAAAAAAAAECAwAEBf/EACYRAAICAgICAwABBQAAAAAAAAABAhEDIRIxBEETUWEUIjJC8PH/2gAMAwEAAhEDEQA/AJrruZNKS6SI7Mu5k1JYw7MlmXEljHcy7mTF1Aw667dNSWNR26V1xJYx26V1xJYx265dJcWCduldNc4AXJsOpQis4kgZs7Mf6efmg5JBUW+gxmSBOw1PZZ6lx6SU+pCSPE/QLc8FAtc98zMr/VDL66G+a3Q7KbzRRaPjzfoGTU0jBd7HtHVzSB7yFAXL03OHCxsQeR1QmswQWJhETJNxnaS3wsDp5e5L8/4N/H32YuONztGhx8ASidNw9M7fKz/UdfcFFWcQzUrxFVRhpdfJJES6N+uwNrg7aEfqruA416eQ2OjQPMn+xUZeVK6o6I+Equ7G1PDT2tu14celrfG6BOuDY6Ebr0kC4WU4nw2x9K0afm+hVceVt0yGXCkriZ8lcukkug5TqSS6sYcUkiuLGOrq4urGEkkksYS6uLqxhJJJIGEkkurGOLqS4sY6q9ZVtiaXOPlzPYBOqqhsbS9xsB8ew7rO01LLVSXd7RNw3kwflB7jU+PgpznxLYsTmyrPNNWOIHqsHLkP/b9j5kqDhgZtRqNydT92WuwXh5rMrWjYan4fqtDRYU0A3H3vdcrm2dyjGIAw3CgxxAGwFvfdXKx7owHEZmg+sP6dr+SP/hgNeY5qjiFiLKckVhLY6lxNjGXbt43+KrSYy6Q2b8dgsXilS6kfrd0BOo5x35jq3sjlA8FoINwbEW5g63UuUrplnjithusoWVMRjlGYHUE8nciOi86EclHM5zL2abPbfbp47br0SjnvZUeKsI9LG+WMXfkLXAfmA1B7kfI9lTtEr4sP4HViaJrhsQD71aqKYOBBFwdCFm/4eVueki6htvMaH5LVFyMHolkVSZ5/i+FOgd1YfZd9D0KHL0OuaHNLXC4O4WFrqUxvI1tyPUfquzFl5afZxZcXHa6IEkklYiPK4s8/jOm5F7vBp+qUXF8DthJ/sS84h+OX0aFduhceOwnmR4tKnjxSJ20jfeipxfsDxyXovJKNkgOxB8E+6ItHUly6SxhyS4ksY6kkksYSSSZI+wJ6C6AQDXVBmqBEwF2U2DerzzPYfp1W9wPBxEy27j7TuZJ3Q7gzBxFH6V4/zZfXP9IdqG+QIWqEoAXBOXJ2epCPGKSJ4gG/JcfUhD5qruqctWhY6hYTmrO6rPkuhn4i5UzXnkl2UUKAfE1MHtIQXguuLHOpn8vWjv8Ay82+W/n2WuqqQuCD1XDeQiYe23Ufp5hK0WTTVGnpwi9M+yE4fKCwOHMX8im1VUR7KyZzuLboI0eHRwyPez1Q8lzm/lDjqXDpfc90ZAWWpqs8yjsEwyiyaLJ5IsfMxD5o26gtBB3B1FuqtmW6ieNbosVfTBBwOE83Dz/ZJFfQtSR+Sf2D4ofR8xuwmQDNdpb11PyGiY2mkHsOaeoa8X8wVyKV7dnEffyTpKon2sru9jf5K2yNIljrpGbtcPC6uU+LA2zC/iNfeFBh1E+Z4bGH3PLl8V6jw7/D1oaHVBJ55Rt5pZNIpGMmY/DKxzj/AJWfuLE/Ja/DzKR68Tx3yut8lu6KgjiaGxsa0DoFbSxzOJp4VIwZBG6S28tO124B8ULqsEYfZu09tvcrR8mPtEJeK/TM7dK6uzYTI3YZh2/RU5Iy3QgjxV4zjLpkJQlHtHLrt026SYU7dMmbcEdV26RQfQV2aWOUAKvLWIc2rJAKY9915aPcUSyau6jmqAN9lDEBzVTE4CQbbJhkixFXAmzUVjqw0a2WNp670QLrDprsO5QnFuMWZvRxsknkNhuWtzHk1jdTy6oxTfRsjjFW+j0o4mDoFM5+ZpBWZ4VweYf5lTZpNssTSTl7ucefYLVGOw0SsFr0ZWixUwufA78pzN7scfobj3KZ9eXeCocUwZHsmH5bh3dh3+h8lYpmggEFT40x5P2FqGYlHKKfkVnqYIlDfzTEpbDDTqrLGqhR1Q2duijE6ZCSob6JJWFxNQlnyeWRgc/M3+X6KxSUWZwADtdtD8k2CwPqgX2B6X6X59ytdwhh4Mtzqep62/W6rKVInCFs23A/DrYmh5HrHXwW2ahlAbNHRXc65Wzpos5l0OVfMu50LBRZCcQFBE5VcUxNsTbkgfsmQrJaiRoPRVJ8rxrYheXYxxo98pt7NyB1si/DOPOJIcdLX8yR+6zTWysYpljGKsU8rWv9h+gd0PQqe6vY3gba+HJfK7drrXse45hD8A4VrIWlkz45APZdmN7dCCF1Ycyr+pnF5GDdxQ5JFP8AApP5m+8/ounA3Dd7fcrfLD7IrBkfoExOtp96qHEKo7NVyso3RkE2I2uO6q1FWyNpvlFgSXO2aOp/RcU0uTro9XDy4pyWyhRVxzhruZW+jwsOjF+a8wwWuNXUgxMPoGH1pHANBO4awAb7HsPK/rkmJRsYB0FkP7ewylyriZrE+EmSNylvO+ji2/Yka2Vej4aMbs0cMTHbZ/afbbRxN0XdjEEhc2Ocekbu3Q2PRw5J0OKaC63JBqXZPS4eWDU3PMp8osqsmJ91XkrxZa0ZRk3sgxWAPFlm8Om9G90J/Lq2/Nh2923uWgdU3WP4xlMbmzM3adf6mncfD4JeyjWjVQdkShKy+C4s2RgcDcEI3FVhKRYUcOYVikrC3QqlC/NsrUEfVAD/AELisCSqCEJJuTJ0j5npQfvkvSuBoRbMfvsvPGCx193MLa8O1eVoHifnZXyKyeLR6bFKLBSicLLQYnfS+9vkr4rxcC6g4staDQnUsbkLhnv4bq02RKM0S4lWejYTdYesz1j8rSRGNz15/fiivE0xNh93TcIZkaAd+adOkBQ2V4uC4mtuBr13QeejdC/LseXdb+OrGXcfssFxbxJG+ZsUTWOINi9xNgTppbU2/bwHFyHUuPZpMHkkA/RHoZnEIfgNOWgXIcCBc2tr4cgjLmALJUByTIA7qoHtc476KGsqPWDQnVFQ1jN9bIWOosz3GGLiNvo2kX6+Cz01H+LDXFxEWjiG7uPIeA1WW4gxN807yDZgcQOpsbFbLhWExwR3N8wzH+kuObL7inUJVyC8kdQ/1hvAKEMbo0NY0EMaNhfc+J6oLiGJyNnLQwlt9CXa+FlrmSAMshFXTsLsxAuOaV7HUqIMBwGM3cAWm+oGnlfeyM14DRYaWWSxji0xZgLtto3IPWee5QikxuqqNNidr6+/RFGabe3s1Lqog7p4qUChZKPadm6m1rq5FKea1BUgl6c2QXiIXY6/RE43bKjVUjquVtPHfXV7h+SMbnxOw/ZNGNsE5pJmT4W9MzM9rSYb7fMtW5o61rgC03+na3IrZ0fDMbI2sa0BrRYBZ3HuC7kvhcY39W7HxGxXTPDe0ebDPWibD6uxC01NMHBeT11bPRkfiWXadBIza/ccitNw5xA2UXa6/ZckoOJ0qSmbnP3SQ8YgFxJZuDPnug1Nztp5n7+aM0VZlb4kW+Y++yz1I49bb/f081ae/wBW48vC+p+HzXc0cUZGupsU5g37+AVumxQZt+w8zb6LBxVRDe+is0dccxJ6n37fUlTcCqmer4bXZvddFopbhZPh55LQStKx+mi5pdnVHogxKPNYnkuxMJYLKR8JdsiFHRWHREN0YPiSsqC70MII/nfr6o6Dun8OcKZDfJd1/aduP9N9j3Oy9DipWA3yi/VX4wANkU3VAfdlPD6UsaAd/h4K49twmySrhnRsWmBsUoXE5mnVZevhqnDI2F5cdOQH+4m1luZdVxjLc1FrZ0RyUjD4NwSIxmqC1zzc5W7Nvrud/FEcSwyKGnlMLWsfYHMBrdpvujtbMG8ljeK8SPonhvSyoxI25JjsPxsSxhw32cOjhuEyaruCFh6Ey04zu/OdWX5dexR2mrg+xBWcaHTtFWroC+XM72Ry53V+niI9WMW++a46ZS09WAjZk2E6aAgam6jnsNVV/wAQsqlRiQJudgsEuiRxIawFz3HK1o3JPJel8IcNCmj9bWR1nPd1Nth0A2CGcAcNGMfiJm2kePUad42Hr/UefTbqvQIo11YocVb7PO8nNyfFdETYFBU0oKI2Ub5G7Zh71WzjsymN4BHURujkaCCLfv2Xlb+GpKOQmO+Zp22EjOvivdJYra7hAOIcMD252j1m6+I5hZpSWykJuLPPWcRssLuAPMHQjsQki5wyI65Rrrt1SUP4/wCnV/I/Dwz0ttvD9U+aSzWtHLU+J1t8VWSJVaOLkODtFboDdw7fM/2KoqzRPsbrNDQez1bh1nqBaWmbyWH4cxD1eWlvv4rZUU9xe64ZKmenFpoIxtV6KXRUGSDkmyzWS2NxCRmXWz3Qc1K6yeyNjcVQWdLoo3SqgJzuntmQBVFr0q46dQOkVeV5RMx1W7NogeJ0PqklF7215qCqkzD5d06ViW0zGYxhQc1o6LD1meGQ5SR9fFeq4gzS3VZPFMD9Lrz5po/09i5FzWux3DAbVR/9Qtlb7TbA6cnDt9UZ/wDj4/8AsPk0fqsZLgZZq0kHqDZcoscqaZ2r3PbfVryXAjsTq0+CvH436OWfzxXZdxV8tObSsNr2a8atd4dNOSu8BzfiMRpWOaC3OXEHW+RjnjTxaCtHUxRVlNc6se0PBG7TbcdxqPesl/Dhrv8AEIHMPslzr/05HD6oyxqLVGhnlOLTPpRgspWknnYdv1VY1IDc3MqFtUCqnMFGxN6D5rpaOygpx1Ks2HRABCYm+HgqlRFbfZXiwJkkenZYxkZMFBJPcpLS/h+6SYaz46SSSSCCTmJq6sFB/D67KB46/L6rZYNjFtz28+XzXmbZiFfp68gb+F+R+/opThZ1Y8tHr0WJtI++anNQCvL4MeI636dUXoOJATquaWNnXHLFm0fKuskKHUlYHtuCrsL/AL5JKKckW4XKZrvv+6qM3VuJvNEVslF0nBOaE7KiKV5FRlkF1dl6IdKLaj5oh9DHtB3UUkY++arSz5bqjUV5v++yommSp2MxGNZHFWDVHKysJ3PRBXwOmeGRi7nEADl4+G5PgjFbC3rZpOH3EYY7raYN8yfqSr38JcO9uYjmGA/8voiNNhzY6cQjYNIv1J1J8ySUd4Rw70FNl6ue7/c4kfCy63Ho4ISVSo09VKbDsB8lPSy6CyqPdceIHyT8M9qyYUNQQOOt1djaRumRuPkpC5IA7dIpt1zOgY7lCS7cJImPi1JJTUtO6Rwa0XJ+HcoGSbdIhTsqKvwxrHDM8WuAT8yBzAVyHDWyNzMINiQQOhOnwAUnlR0x8aXvsztk6xWlw7h18ry0e/6+a0zeBWgbkn4IPKhl4z9nmudOjkNxbdbis4UAQ6j4byyXdqBqO9jzW+WNGfjyT0zQYIMrGjnYX8SjkbvMIPELKy2Wy52dKDUL1bhk6lBYZbDdWmT9UowY9KuGbeyGfibKKWp6LBouSz76ofV1Ita5uqdRVfd0Jra2yxqomq6vdBqme6gqau6qPkVIoR0OmmWu4Qwj0bfTPHrvHqg/lYdb+J08gEK4WwT0zvSyD/LadB/O4f8AiPjt1W6suzDj9s4fIy/4oaVoKI2jbbp9EARDDavQNO4uFWRzwDrdQPCysYW5rCXO8AO6rUbxqCnSBrnNAeBc/wB0GOH48XZz0VyOoa7YodR4NCBcXcTzJv8ABWvwWX2UhnRO8BRuKhc/kkJeqICZJRelSWMfHC1f8P4A6WS4/K0eRJv8gsoinD2JmCW97B2h+h++qlkTcWkV8eSjli30bbEeGBM+XJ7TXC3gWg/VDcbwN1FTxEEiV8h25NDToVpocQ9GW1LDo4hsg3s6wAd4ED3+KMY1Tx1sYcyznDUN59wPHVcKn9ns5Mf/AE8/ouIJIwHhouNHA7HuEZw3jaommZGyEHMQLX5cztsArNFw0HNewt8Dtt26o7g1OyBuSGHsXiwLupc46nwRtfRnF9Dqyjc5x2B7ahA6phYSHWuOmoK0mIYjHCPWcL/JYTE8WM0pLbhuw790AONKyyXrol6KjnPNNMqYg0FY6hTx1SCipsnioRoAXNV0VaWqQ8zqCadChrJKmq1QuaQlSnVRvTIDKztE2li9LKyMfncG+ROp910pXInwRT56sE/ka53n7I/5K0Fbo58suKbPQ4YQxoa0Wa0AADkAnrqS7zyrGqtNdpDh5+KtFNc2+hQasaMqYYoKvO0dVaeL6jcarMYcSyVrCdHEAHxOy9MghgZYWFxzOp+Kmy9lWJj2NaQTcgEjkrcWIEixVslh5hC8SnY3Ru6CATiW64+dqBuqzyTDUlNQA1+ICSDenSWox8wpJJKYA9w/xI+n9V3rMIsQdRboRzC1dJjFI/Vpkid/+b9Pc7ZebJ8chadFGeGMtnbh82cFxe0ewU/EkbRrJK//AFFo+WqrYjxLnFmC3gvPKXFORRKHEW9Qo/FR2ryoy2ghM9zz6x8lPBCFQZVgndEYJAlcTfJy2y0IQoJILq3E5SPbdT6D2BXxEKMkow6FV3UybkLQNLikI76ogaZcMVlrBQOeLbKs8XRSSJVyxMmYHSxaIvwHKG1Lmn8zCB4gg291/cqUzVXpKj0U0cn8rgT4bH4Eq2KdSRDNC4tHqq4kkV6J5BxcQPFuKYoTlb67ux0HiVJgfEDKkloBa8a2Otx1BQtXQ3B1YVe29uxBB6EG4K3lTSZmhwO4BWe4WhY6a77ENBIB66LWPmBJA2SS7Hh0Zydz2dfJU3VBPI+a007GoZOGDohQ9g+Nh3UmybJUDkoXSXWMS5+ySHOrgCdUkDHz+kkkkFEkkksYS6CuJLGJ4qkhG6HEjos6rFLMQdFOcE0XxZWnTN1S1N1fjkWZwqQ87eSOROXJNUehGRfACa4JjHKVTKDCxMfEpHFNeStZis9qrSRhW3qGUo2agXOhdWEXqWqoKCSZ2SNpJPw7noFWBOfQQfxvKGNa1jQQ0AuOtyBa9kIreIp5RZ0hseQ0HwVvF+GTFDmveQG7su2XoOtuqzwF13Ny9nm8Y3ocLuNkYwWcsljLb5szRYcwTY+Vin8N8NT1hIgaMrT6z3mzQel7Ek9gFueHf4ZPbOx007coIJDGkEga5Q4nT3JOSsooOr9G04RoM4Mr721awdervorj3ljiDfRGGMDAGtFgBYAdAq1XCH+KtZz6BdTMeSovu5WJX2JHRVXv6LBQzLZU8VqvRxuPO2nidlakkWWx+fM7KDoNx3KwUVxWpIeuJChlX8I1YP8A0Se4c23zQ6vw2WA2lY5l9rjQ+B2K9tUdRTskble0OaeThcKrxI5OZ4Wkt7xFwNqX01rc2E29xKxFVTOjcWPFnDcXB+IU3FodOyFJJJKESlgOqiXWlBjRdMPYZNqtHDLosXSS6o5TVJK5ckTvxytGhjepgeiFU8yIRlQaOhEt00uTXFRucgMckKge5TRQOkOVoufIfNabCOGmsIfUanlGNv8Audz8B+yeEHJ6EnkUVsB4Pw4+oOY+pHzcRv2aOZ+C2NPhscTMkbbDmfzO7uPNWHVXIAWGgHIW5Acgonyld2OMYfrODJOWT8QKrMML76ad9PmgMXBMDZMzyXXItGCQ256u3I7aea1M0p5qgJTmv01RlNtAhBWajAII42BkYaxoJ0aAB3NgiWYjUbg3CyGCYnqSed/mjs+IgNK5kzvcPRoGzh7QR/ZQSaXIKwsXFhgkJcLxH2gNwf5h7tlrmVrZImvYbtcLg2I0PYrrhNSR5+bC8b/CrM8E6t9yryBvceV097gq00nROTKVdM1gJJNgCduiw0lbmeXdST5K3/ETFC2IRt3edT/S3U/RYWkxRzNHaj4hK2Mv02n4lq4s8MTZ1+BSWG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1748" name="Picture 4" descr="https://encrypted-tbn0.gstatic.com/images?q=tbn:ANd9GcRMBw87zbTEg7EBUJEfLTFkUNJ-MHWrI0AMqgLiC-hovFz3TOF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543175" cy="1790701"/>
          </a:xfrm>
          <a:prstGeom prst="rect">
            <a:avLst/>
          </a:prstGeom>
          <a:noFill/>
        </p:spPr>
      </p:pic>
      <p:pic>
        <p:nvPicPr>
          <p:cNvPr id="31750" name="Picture 6" descr="https://encrypted-tbn0.gstatic.com/images?q=tbn:ANd9GcS-1JvPDzDvmNLEzRxPhYvNETwtM0RK6gHUxUkC35kJTiFHcWO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714356"/>
            <a:ext cx="2600325" cy="1752600"/>
          </a:xfrm>
          <a:prstGeom prst="rect">
            <a:avLst/>
          </a:prstGeom>
          <a:noFill/>
        </p:spPr>
      </p:pic>
      <p:pic>
        <p:nvPicPr>
          <p:cNvPr id="31752" name="Picture 8" descr="https://encrypted-tbn0.gstatic.com/images?q=tbn:ANd9GcTtHQN2aG7wMO8SsAgZ3wOR0fUeVQGLuElXOfb5uA8nZP17ZLbuh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643182"/>
            <a:ext cx="3133725" cy="1457326"/>
          </a:xfrm>
          <a:prstGeom prst="rect">
            <a:avLst/>
          </a:prstGeom>
          <a:noFill/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857628"/>
            <a:ext cx="3857620" cy="1785950"/>
          </a:xfrm>
          <a:prstGeom prst="rect">
            <a:avLst/>
          </a:prstGeom>
        </p:spPr>
      </p:pic>
      <p:sp>
        <p:nvSpPr>
          <p:cNvPr id="31754" name="AutoShape 10" descr="data:image/jpeg;base64,/9j/4AAQSkZJRgABAQAAAQABAAD/2wCEAAkGBxQSEhQUEBQWFhUUFRQVGBYUFBQVFBQUFBQWFhQUFBQYHSggGBolHBUUITEhJSkrLi4uFx8zODMsNygtLiwBCgoKDg0OGhAQGiwkHyYsLCwsLCwsLCwsLCwsLCwsLCwsLCwsLCwsLCwsLCwsLCwsLCwsLCwsLCwsLCwsLCwsLP/AABEIAQIAwwMBIgACEQEDEQH/xAAbAAABBQEBAAAAAAAAAAAAAAABAAIEBQYDB//EAD8QAAEDAgQCCAMGBgAGAwAAAAEAAhEDBAUSITFBUQYTImFxgZGhFLHBMkJSktHwFRZTYnLhByNDgqKyM3Px/8QAGgEAAwEBAQEAAAAAAAAAAAAAAAEDAgQFBv/EACMRAAICAgIDAQADAQAAAAAAAAABAhEDIRIxE0FRBCIyYaH/2gAMAwEAAhEDEQA/ANDCMJIqRYEIwikgBQikigBIwkigBQlCKMIAEIwiAnQgBoCcAjCICABCMIgIwgAQjCMIwgAQlCdCMIAbCMJ0IwgQyEoT4RhMDnCS6ZUkAVSKKSQxJIooACICKKAAEUgnAIAQCcAgSAJOgHFZTHOkxMttodEgmCZ8O5JySGlZoquJU2kgu2+Y4LhRx6k4uAOrQDrxB5LBPeTHWS08iWjw039lUVqrw4lpPjr+gUvIynjPZaFVrxLTK6QvJ+jnSqpbvOcF7ToRO2u4XqOGYjTuKYfRcHDjzB5EcFSMrJyjRIhEBGEYWhAhEBEBEBAAhGEQEYTECEYToRhADYRhOhGEAMhFOhJAFOkikEhiRSRQAkkkUAEJzQgE9qAM30kxGHdW0tAA7U/en7qhU7UAZ2FjXf2tBVHXomtcOzkwC4++i02E2wEDguabZ14oWQ7axqudOUEHQyBJHdGysanRZobmj2n1WlsqIgKxDNElGy2keUYv0ULNYEGYidU3oWKlvcN3yPOVw4Gdj5Fel4lbhzIiYXn2NXopGQNjrC0tMjkimj0MhCE22q52NcPvNB9RK6LoOQUIgJBEIEIBOASARATAQCICICICBAhGEQEYQAISToRQBRwkijCRoCSMIwgBJQjCMIAQT2poCcEAYzGrfq7oxs9ucesOH75qbhj9RCndK6INEVI1puBnk1xyu8tfYLK1Md+H1DZjU7zG06DbvKhOO9HZhmlG2egWlQjdWFS4a0DM4AnYEifRZXotjouy5pBY4DjzUbH8DqOqS2o4THbaJjXj5A7LK0Ve9o13X8tVnrfDqZvD1jczS0vaIntAjRWuG2TWU4a5x01LyTMLhQZ/z2O07OcGeTm/rCTezSjqyawDOcv2TrGsgg6gg7LtCbk7RMyTqeU93onroh0cX6K5iTggnBbICATgEgiTCBChOATLaq185TMGF3DEAMRC6CmnCmigOSS7dUkigM/CMIgIwkaGwjCdCMIAbCMJ0IwgBoCICdCICAOVzbCoxzHCQ9pafMLB21CHODgA4EgyAToY4r0MBZXpJZNpu62me093baTMT94cgp5FatF8EknTIGBtFO5BB46+C29YmDkDSd8pO4+i8urVslbtOLC4iDsDy7R0C3GEYgAwlz5ETo4VXHTk3QeZUkrOy0iyssTa6WZcjxu07+PeFzrs18/ZRXYdUeW13lzXBwLaZglrOIcQNzvHDZS3nXxKTW9js72gDWkBpgPIJA0AOslT22xcJaQQj0cPbqDmGn3/ANqdhtMMdWpjYODm9wdOnqCuvFTgrPOzrjNla+k5u4KAKuyYElcH27XCYieIW+BHkVwSrDsnwXSrQLe8LnVPZPgstUMh9Hh2Kn+SsC+FA6P/AGKn+al1dwhKwk6OnWhOFRcg1PDVvgifNjuuCSb1RSRwQc2YH+Yq34W+hQ/mOt+FvoV0NoAROydc0WaALicmjrUbOB6R1+TfQpv8y1+TfQrv8CE34Bat/RUcT0lr8m+hS/mW45N9Cu3wAR/h4RsNHD+Zbjk30KFv0mrmoxpyw5wB04EqT/Dwon8Piqw8nD5o2GjWYpe9W2Bufb/cqqq0OyXnWRBB11O6mYozOCPMeXBQmOJpPB7vJdKVE0UeIWgc0AjM0aa7jkD+quMEBEcAOZmPAJWlPsPLh90g9/BVVUPYxzqZOUGDzbOxnkoShW0dmLN6ZuLi7a1up1Vf1v3jxWdwiqXmXnbmZVy6XlrKQkn9yTwCjK2XjS2zQ4BVykuPEhg8TLvkFdYU/OzO4AF5PoCQFmcSPUNosaZh5JPNxY4T8gr+vWFOmGjZrQD6Ltxx4xo87NLnJtCqnP2BznwCm0mAABV2F0S0S77TtTP3Qdp71Yh0+CoRYKlEFVN3QIBA5K5lRro7IasSZn+j32Kn+amVdwurKAZmgRmhxHfxQACn/VmpbQWhdW00QU9q1yM8RZEE9JHIdGSNMKuxKzLtW8FYhyBK5WixV0K5bAcprKrTxC43tvIkKuezK2Y1PHkotuGiySkXQA4I5VljWc3ZxVzY38kNedTsVqOS9MzKHtFiAuPVy9viuyVAdueX7+iqlbJnd7dCOImPELj8PIMbOEqXeNg9ztQmWNTSDwJ910mSM237BHNQ8PpQ+owiZGoOxCvjTGqqKJi78RHsk0CZE/l5maWh4HJrtPcLS4cwUmQ1mX5nxJ3TdQUatVCglsbk2qsqcfuJfS/+xv6fVaOo7M8A/Zb2j3x/uFj+kB+yeRBV1b3YlmbZ5bPhBP0RexNaNHaTq533tQPqpYJKiW9Sdxry5DgpjFskxwCiXGpUl7uAXPJA9T9AgCBU2TAU+6cASBw38VxbUDftGOSzJezSO4cn51wF3T/F7FOF3T/F7FYCiRnSXD4un+L2KSLCjNhqWVL42l/UZ+YJfG0f6jPzBSoqBzJVbVob9+is/jaP9Rn5gmGvbn/qN/MFiULNRlRnm28OM8FxrUSHB0nXjyWkLrb+oz8wSDrX+oz8wWPEa5kXDrqRldv81ZW7NR3k/JRZtJnrGfnU51xTazrC4ZAJzcIGiviTXZOTT6JDqYezKfIjcFUTbrqq2SqWgPkE5hGg7LhynaCszjOO167ndUTToHYDRzhxc5248As+8mRyG86z3kpyzL0ajjZ65a3DXS0OGbhruO7mq9zCK4JXnNq4tnISDMhw4RwHzW2wW+fVymvo9o3iM/DyKccqloHja2aas/VR31FwqVZXJ1RWsmkRcX1aueH3mtLMey1wB7uRRu3yFGwagH1crgSyJcBvAIU32b9G+sCXEmZnY8IVq0cAodlTaAAzQeCntaqkGDL/ALUa8rEU3vHAaeSlPGijXbf+WRz090xFPa1CdXDXxC61nwQeRTDRcFGqPMwg0W7SCnQOSi2L5b4EhSVFqmMdA5IJJJAeKNsk8WSuW2ad8IoUWKX4JL4NXXwiPwiKApBZImxCuhaJlxSDRJQBSmyCmPunmh1I+wHSPHg3wnVc7qppDePyXW2GZobGsjbvMKbn8LRhq2WOG27S0NLc3CBxPBTavRumcgAE5e0Bz3+iVO9pW0Gq5rZ2GsmfDbXir/CrllQZ2jaVlQbWynJFRh/R2kKb5A3cPDSQmty5GRyg9z2/7BCtLLGLd9R9NtRuck5mazMax37KpxG36iqJOlUlzfEEEj/yRxcaBtMQqJj6itbjBJbmpHtRMHUOPceCzRuNYOhGhXcno5DtUfoUcAuBTr5nTEEQNzOwUUvXSxjOFiUq2bjG3Rv6OMfhZ6n9F3/ij+TfQ/qqm0Up7oU/LJ+yvhgvQ296RVaYkNY7uOZvvJ+Si4N00Zcu6upSdSdqZJDqZjftcPNVuJuzODRxOvhxU2ztxmBI8ABoIVcUpPbI5oQVJIvLlwA04qJSpjUn980a5j5p4EUyea6TmH2Qhk83H5KSuTGRSHjKfm1jmJCnNexpj0kEVMZhmhvNLKuVEaqNQrnO4HmoJlWToCUIwjCYgQqLpFfBjmNiZIBHcTBTMfxWrTflYABG/FUTXPrvaCZIMk8gNSpzl6KRj7LG7dDj7KdhNaTTgTD4P9oIMHwn5KrxgkOUGwxJ1J8tPd3EcisONnQpej1ywtKdQdprT3kA7JYVWIc8Npugu0IygRxO6gYbeMfTkH7TdCDqDyPeE+ys3BwJfUIP9zQB5QqWx0i7t7OlLnim0OnU5RM+MKg6U2jq9Wi1g+w4uJ2gGAB++Ss6tUMkTM69/su9uzSTudY5clqnPROTUFY+0pZGNbM5QBPgsX0tseqq9Y0dmpr4O+8Pr5rbqr6UUs1s/wDtLSPzAH2JVlo5b2YZlSVKstXiFEoWxLoGxWowvDYGg81HNNVxXZ1YYNvk+ixtXQE2rdboXVQMAA1JVLdV3Ehjd3GB9Sufd0dWqsmWPaLnnwHlv++5TbG6l4aea4ZcrQ0cAumH0+1PJejBcUkebOXJtlu4ZnR3/JSblugHMgLjZtkk8tP1Xarq9oHDVVIHeodIHJcwfYD3lF43XK3acjjzJI8tvkhrQiQkmsdIB5pKBsyNOzcOSitwh2YukalZX+J3H9Ry6291dVDlpue4931PBQtFaNiLV3cnC2Pcqq1wG8drUr5e4do/QKezAnj7Veq7zA+ioot+jNorcW6MurOzB4B22UXDeiFSk/N1jTIiIKuK1q5n33ebnFVdxdVAdHuga7+yy8aW2bi29Ij3eGZnPBIOXQkbaBZ5mD1HuJa2Gg7nj4Bej2tsHtaXNAHGNJjgVdUrBpGgGqyov0dEnFJGIwmmabcvOPCQra3t6zjAMDxKuP4aAdlYWtEN2WODb2a5UtEG0wiCC4ku58PRSqxy9/081Iq1VwuHjLKpFV0Sl/LsNKoHbf7ULHqrRRe1x1eIA4kqvxR5yzMHmCQfZV9rbuqOBcSQNsxJ080SyUv9EsH8v8DhViSZhaGQxiFMNYFDua2bwUOt+zq70uhjWkguPH2aFww+hNWYnKDsJiSm1ryewzjx5K5trynbUh2CG8TuZ5uKtgx2+RLPlqLivZEu6JGsLpZCGTxKV10mt3A9knTaPqqu2x8Bw7Og2XZqzh3RqaIyiOPHxTPiw0lVpxXOIpgkn97rra4W+pq8wOQWjJMdftdoDqeA1/8AxTKghhHIQuVGzZT+ydBuT9mR380X1HP0Y3T8TtG+XNMyyKwujSUknXEaTMcWscR5FFFIDIYT0Tc6HVxA/ACJ/wC48PJau1smUmhtNoA5D6nirB7D+EjyXEqCikUuzmGo1WaeKfWbEJtU9laEUWIndVOHta+oQ4A7RPOVOxepAKocNrjrQfFTk9loG46odVA3HHx3VvbU4aB3LPYRULzlgwIdJ2I4BaFr1uK9mZtrRFruhy51nQFzxarA03njwUNlf8bgfNRkqZ0R3GyS6ooF7ftBgnbv+ijX9+AcrNT3KHa22uZ+6w5pdG1jb7OzGGqZcOzwCsKbQ3ZRalyBtp9VHfcOdpTa5x7gT7qN2y1UibdXHfoqG9xEuOVngprcBuq09kMaeLjr6BW2DdEOpOeo/O7hpoDzW4YpSdslPPGKpM5YRhuRoL2Fzj/dBH6qTjDR1cEGDuInwGnervqgN1m8Z6SdTVyBgcI7WYkAHhBiJjddsY0jhlK3ZVtsmn7NJx8GlWll0bLxOQAd5E+YCmW2OOqMBpUw0n8REDvEbqTh2OUaTS2tUaHgkkQeJmRoo/oyPGk4m1jlVtMVGnQoQHOE8hqfIBTqd0HaNY6OE9kHy3KztzjFvScXmrTbmJcBTAdUcDrJnUeGizuM9PK9VvV2TepB3quAdVPgPst8dV1wjKSTo5pzUT0S5qNpjNXeymBxqED8rVmcZ6eWjBFImu7bctYPExr5ArzR9s6o4urPdUefvPeXH3XP4bLxjwV1h+kXl+Gnr/8AEC5nsCm1ukAU3mBA0mRPoksq0nmkteNGfIe2tuvLwKcKoPNUGDh3UAvnMHOGpMkaEfNdX13DYlebzO7gXhqg7yu1FrSYKzDrt/P2TqWJPB1IjwT8iDgzVX+F0MsuptJ71R08LoDVtJup5GdOR4KSy9cRIK41L145eiblESTRbYbbt/Dv3lWDrRs7e6yJxao3bL6FMOP1v7fQ/qjyRDhIuryixzg0iZ5ypLMNpkfZCzf8bqn8P5f9rq3GqvMflWfLA1wn9NDTwGgDIY2fBSBg9L8LfQLJ3GP1wNHCf8Qojsfuj/1T5Bo+iOcPgVP6boYZRH3G/lC6dU0bCF58MUuTvVf6ozUee09x/wC4/JPmvSFwftm8fVaNyB5hVOIdIrelOaoDG4aC46eCqrW0gFZDpIcoqAbmQFSDvsy40T8X/wCIReC20ZE/fqfRg+p8lnsAwe9vXw24e2m1wL3vOZuuuUNO58Nlm2VHZTOhC9S6G1S3D6RboS1xPiXESumfGEdI54cpy7LD4N3xD2wSG5RIEA9gcFYWFGnOWrlmm4locYjMBuJ124qZ0fvg9sH7Q37+9N6UWZc1rqTQakxqQ2WwZl0GVzdo9XJ+lygsbXVf8POf+IVrTbdM+HDSDTk5XZhmzOnjp4KgZScd3Aef6KXd2rSJYC0gnMCQRqeEAcV1tsIa7WfddmF/wR5GZfzZFbZyR2x6IvtwBuSVfswdoA35yuN7bhoOVoLiFXkiXFmSeCCQCkpVeh2jMTx3STFRvejOJm4pVJblLXjSZ0I/0pVQLN9F79tEva/QVMuvIid/Vaao1eIesR3Bcy1dsqRgLLdDSHW1UtUxxnVRqNLNsQpIZCSbG0RqjFxNNS3hc8qTY0cBTTg2F1DU2q1ZGR305Kcy2TmuIUy2EqkJXozJUcqVqp1C2XWnTUuixWSJNh6qGrzXpfJzBmjiTHkt1jmONosJyuPDkJ715vUvhVlz9CXO/Y7lbEuUieR8YmOurh7TFVuvPmvWOh75w+j/AIu/93Lz3Fq1BwIc/wBpW96HlvwFEMMth0Hb754Kv6FUeyWB3I0GBaPUvpkT1LYJBz6EeBUXBB21N6V1Q2mwnbOFCHR2ZOzB1sMzWlVznBrhUDfEaGPGVxwyxLI7YPgre/GayqgaZ6n0lUuHYbAnOZHounH0ceT+xpfu6qDXp6TCksMgeCNRkgraZijH3Vt2z4pK0r0xmKSpZjiVbGLfMOZrTza0+oWTNELVYaZpM/xA9NF4nJPo9Rqh1QQJVXdVtVZY1WFNoJMCfostc4i3mPVSnplIFta3JaQQrZl81w5FYylizJ1cPVWFO/bu1wPMSPUJRkxyiaQvBTSVT0MXYfvD1Un+INWuRniTS5c6lVQX34UarfDmlyCiTXuo2VngVTM3zIWXrXreYVj0XvgKhYSJdqNeI3Hp8kRdOwktGya1SaOy50xIUho0XajmZjenBPVjvK89daZzJdpyC9G6VXQaBm7/AFKy7aFE6lo9wtY88YN2hTxOa0Zepasb90LfdFyBaUwNB2v/AHKpX2lv+Ef+SvsKDW0mhn2dY9U8v6Y5FSQsWCUJW2aDBR207pz/APCz/P6FHBxqj01bNFn+f0KzB6L5OzPYi/LhznDg8FZzC8SkwVpi0VLY03CQXiR3QoNHBKTdmAeRVfOsemc7xObtE+3qtiZGnBdXEHZQq1o1okCPBGk7SVWE1NWicouLorrlozFJdqpBJ0SVLMBNoeSssLqOaMrpAG2nPdduuPIeiPXHu9F8/wAqPVoqukNvUuHZZORu0CJ7yqX+WfFbDrj3eiIqnkPRYdt3ZpUjFO6KA7ykOiFP8K24qnkPRO6w8h6BFP6Fr4YlvRJo+6njoxyn8zv1W06w8h6BEVDyH5UU/oaMQ7oy/v8AzO/VcndFH9/5j+q3wqdw9Aj1h5D0CKf0Wjzw9EHfhJ80rbo1Vo1GVKVN2ZhzAjX9iJXonWnu9Al157vQJ7+horqHSO6EA2Tz3h30hal1Z3VkjU6Q0Diecqo+LdzHoE74x/P2CtHK12ybgmVVzgL6zg+4Ic4ACJOUc8oTDgDfwj1Vv8S7n7BDrj3egWLNlBV6OTsPRyFHCa1PKWlxa3XIC0z5nVaDrT3egS648/YJ8hD8Luso7TKnhkJ+Sl4u8V6YDZaQ4HttIUAXDhsfYIuuXnc+w/RVjnaQpRTGWuG5GmTOq6fDj9lN653P2H6ICo7n7BJ5b2xKNDLm2lpHcVRtfpC0Gf8AcBUAZ2nHvd812fkndo588apnGqQDt+4QUevV7R3SXacxelFFJfOnrBCIQSQIeE4JJJgORCSSACgUkkAIooJIAQTkEkwHBEJJIEFJFJMBpSKSSAEkkkgBBVdT73ifmgku78XbOb9HSKWruUUkl6aO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56" name="AutoShape 12" descr="data:image/jpeg;base64,/9j/4AAQSkZJRgABAQAAAQABAAD/2wCEAAkGBxQTEhUUEhQVFhUVFhgXFRcVFBcVGBcXFxcXFxcUFBQYHCggGBwlHRUUITEhJSkrLi4uFx8zODMsNygtLisBCgoKDg0OGxAQGiwkICQsLCwsLCwsLCwsLCwsLCwsLCwsLCwsLCwsLCwsLCwsLCwsLCwsLCwsLCwsLCwsLCwsLP/AABEIAQMAwgMBIgACEQEDEQH/xAAcAAABBQEBAQAAAAAAAAAAAAAEAAIDBQYBBwj/xAA/EAABAwIDBQYEBAQFBAMAAAABAAIRAyEEMVEFEkFhcQYigZGh8BMyscFCUtHhByNy8RRigpKyFUPC0hYzU//EABkBAAMBAQEAAAAAAAAAAAAAAAECAwQABf/EACURAAICAgIBBAIDAAAAAAAAAAABAhEDIRIxQQQiMlETM0Jhsf/aAAwDAQACEQMRAD8AvcXTFRrm5GPPi13gfosXtaqX0g4/NTdB5TY+oatTtAua2R8zPUH9/qs5jQHOcR8tdhMaPif+Q9VnX2UYFTxxFVj569CLj6qw2u2Li0E5aOv9lnXu7reX6/urmnXNQQeDfOLos5Ge29VO+wzm2/XLzsr3sJUltU/5mjyCy226n8wch9bq+7DVYY+OJB+ql6j9Zq9N8z0AR+G0AWJ4wCfv5pzKk8cjB9+Cr8PU1RlN1/eq8xm9Exv1QlSjvG2ceuSNnjwyH0UT3ea5MZIqK2zDvS0eRj0UT+zxLg4zGkq7dVHv37hcbi4Bm+ie2CgDDbDHE+7T0sEJjuzrX7o3pIy4gcyPNFV9onIGAfogdsY/4NHunv1Bno1FXY8YX2Z7tFjJIpUhFKlYRxdxceZKqMLiCx7eZgjUGxCjqbX7wbHdy5zr4lD0iQC99o+UH6rWo0qFlkXgqsVThxAykonYFfcqjQ2hDvPrmlgzDwdDIW2J4k1s9GaxP3FY0sMIFlKKA0Q5DcSrDE8UjorQUxyXQ1dyO4laKB0Tm4UqyhKF3I7iV/8AhCkrCEl3JncS1bUbXpyM4WPaO49hzpPtyBP6j1QmxdrOw9XdcZbMEKzxm6zFzP8ALrASeTuPgRKmAzeIbEjRzkdsZ8kDl6FQbVoFj3tPB32CZsh8OXPo5aZRdpRFYjSPorbstiNwdQFW9rmxiXdGnzCL2FTmOTQp5/1mn02ps2mDxOcnj+isqVZZbZ9Ujen80eQAVmzFLA0eilaLh+LhDurTrmgHVZT9/RANBhr6KOpVPBcw1IuKucFgmi5uubo4xu1t/ea0AgOcBMZAm5QPaaqHu0a23gBmvR8VgA6lUAjeLXbuWcGLrynafes78QgqmN2xpS9jKjAVZE7vjCZtOtYDmjXOtugWCrq+HMFxGkE6XlbI05WYMrajQN8OVIaOUZyngHkBnlpzVj2ewvxa7QRaZPRt/fVWsyuOj0imPcp26NFxqcUAHYXVxJE46kuJInHV1NSXHGE2me9OqtGVfi4Zp/FSMf6Tl5EeqqNoHuhWHZQ7+9TP42keOY9UH0SXYtr1t+HnMtbPVo3Z9Aq/CvgonHSGweBIUuzcDvgFL0g9spu2Y/nMd+amPQuCbgKpaARoPope2TYdS6OHkWx9UNhz3R0+ySfwRpwfJlxg8bA9fNH0cc1Zym6w6BO+LCzSxps2xm0jXUcQ05IxhGay+CxMDP3xVkMbAics4vHjrZScaKqaZdtxECxGpuuVNp5QffNUFXGjIH73QVfaWYyt6aBcoNnOSRpMfto/Dd3vwnjHDJefvronF4wkXOcj9Poq2k8lacWOkZsuW9IMo1ufWyked8Tpbxv6IdrDmjaFOAmdLYsU32DvwxMTYC3hn+q0XY/CBr3u/wAsDxv9lWQtRsCjFOfzH0Fv1RhJti5YpRLVq6U1icVYzHSUgV0CUi1EByUkdsjAtqu3XVNzS0ydM7LRN7I0+L3npuj7FdZxj0ltP/ilHWp/uH/qkusFo8M2jkpOzVSKjeqg2m7JM2PUh46o+CS7LrtOyKk/ml3nE+sqy2A3ueCC7VX+GeZHg4Aj7qz2PTimFJ/Er/IynbanZh0JHmJ/8VU4Wp3B0V72pO8yr/l3CP8Adu/+RWYwtUBtzr79UWrgPidSLQRFsuE6KCs9RHGWQdXEyUkYOzTLIkizoYgj35ouliz7A9dVTUXaqcv9/wBkJQQIzdBWIxJn9EM6rfWPLqo3TZMHLp+6KigOTJaneglNosvmf3Uu5kpaVL2PquukFRthOHZCJYxKjRsFIypLi0cM/FQbNKVIdhaBc4NC19FgaA0ZAQFRdlmgio7R5aPIE/VX4V4Rox5Z26HMTiuBIqpE6HJSuQkETiSk+CtLsbtEWQ2rduvELLExPQqLC44E7rjDjlz/AHXPoFHpX/X8N+c/7XfokvPpK6pe8f8AHH7PN9qG6WyG3UW1Hd4orZGSv4M3kvNrnfoNP5XNafWD5T5K2wVqcf5fZVSxwdRqtPEAj+ppDh9CPFXWHbFMEj8PmosoZDah7mI5M+hBWMrnu8wZ8Mv0WuxrpoVz+YEC+ZJmAsfEjqFaAjOb+XRSUlHu2aeUHqpqaLDEPostc+CmIQrKi6a6g4uzUpJIJcLJrGH91Gw629+7IylS4bw8bfVK9FI+4bTZpkj8HQTcPRE/M0eKusDhRaePqpSkWjHyDvO63IkngAZj7IPZ1Gs7e3KRD3ky9whjBre7jbJa6lTDcgpAnhjrsjkz38SHZ2EFGm1jZMZk5km5J6lFSmgpSrGYmBSKY1dlE4ckuSlKJwn5HoVQ12uNQBgJIuI5FXrsj0UuDwgZ/U656DJqKAJzrlJPcy6SjzL8TyzGVJeeqs9mU7dVTUxLloKPcpyPmdYfcq76MSJxU3t4DL5RzJME/VajbFYUcLJPysnyF1Rdnmt+K1hvu953U5e+aZ/EnaMUzTBu6AOkgu9LeKnVuhvBgnYp1QlxtoOAGn7oWmYjknUTZMHFWFLDAUgQ5h0JjlOc+LfNFbT2S6i3e+ZhIE8QSJAPkbqLZ1Lea8jNlI1BbM0nNJGdu64rd1qLXtLXCWumQdCAfvKVjo82BlFUqPH37yWkw/Y6o98UAagnINc4jkd0GVrtkfw2xES+iL/nc1rR/pJn0SNvwUSS2zCYKk3kTn0XKrpfvH5Wr1fBfwuc2b0Wznd7/CCIRVT+FVJzC11UAH8tG4PAgl6jwd2aV6iCVHjGE3alTdvMbwHCJWw2RQgSeg+65hP4eYtmIINFxcO7vgj4ZE/MHTEHPXkvTcL2DohrQ6rU3gBvbu6BPGJExMoJpyDOajjq9v8Awwq7K357DUP/ANavmz/1Ub+wVP8ADWeOrAfoQqoyckYSV2VsK3YJ/wCCsx39TXN+kqsxfZLFM/7e+NWODvTP0Ro60UjSuylVouYd17S06OBafIphRCPlKUglvLjgrZ7JeB09CCmO77xeC031RvZ6lvPdyYT6gfdDVMPu4gj8x9BdHwAc4XK4nuzKSxmk8q2bRkq4x9YUgHG8d1jdXcT0H2QtGqyjT+I//SOJOgCz2O2m57i913GzW8GjRbqtmDpGp2Zj6dBpq1HEudeOLjnZZntDtN2Iqb74E5AZAaIFzy4iTJ925Jtd0npZFLYb0dpiyaApW5JYdknzROot+zYipMxAIymQ5pa5viCvbf4c4KhUZVqVWMe4PG7vjeAG7FgbcPReN7PcAA1gvr916t/D6pAcwZbnqHZ+pSSbUXQ6VtI9IOLa0QLAZAWHkFA/aGgQErkrK5N9susaQUca4rnxjqoAnBKxuKJfiHVc+IdUwpsoUdRN8c6roxZQ5TV1HcUHsxyIp40KolOBRTa6Yrxpl1VDKg3ajWvGjgHD1Wf2n2Jo1L0XGk7S7mHwNx5+CKZWIRuGxkqscr/kTeNro802vsathjFVljk4XYejvsYKrd9e1Hde0tcA5psQRII5grCdqux/wwauGBLM3U8y3m08RyzVtVaFUvDKLYGN+HUJOThunx/sj8XTBqtcIjQ5i3BYrHYuLDNrwRB4gG55X5rUbJxratJjjZ4zgyCI15FF6Qzg0cJSTN5dWI0HiO0Me6q/eNgLNbwaOWp5qKm2LlcY0LpuvRPPH0uLlGpKtgAuU2rg/wBEjhkOSJwjIvqog2XdB9FA6u4G48x6SEBno0mEd4dF6H2AxgFUMOdRpA/0jeJ9PULx6ntJwyDfU/Urbfwso1KuOp1HE7rQ8yePccA1o0v6Kc9J2Pj29Ht0JQugJwCyGo4AnQugLsICjSuFdKjc9cFHSmlcD0t5cE6kuSuonCK4HpFMlcjqLTBYjgrRqztB0FX1B0hWxunRmyxpnkf8Vuy/wZxVFv8ALc4fFaIG4423x/lcTBA4xqVlOxuPPxHsMwWhzZ1+V3n3V79tii19J7Xs32uG65urTY/VeF0tiHC7QqU5JaGHcJGbHEFs2iQLHombq0Ug3KJoJSTJXFmLHiYT6YUTSpWFeieejr7lSMC4BCnw1OTfIZ/ogxkiSkPVTtaom5nqp2qEma4LRPRot/KPILZdiMWGV2E6x/ut91jqZVjgcTukFQns0xSo98piUQykqbsZtanXoiXd8Wc0m/UclpgRwUzJNtOgdtFI0VJVxEKur7RhcKlJjsSCOCrarjop/wDqMpn+NBXFURNqKQVE8YhvEBMq42g35nNHjfyCKi/A1j21E8PQgxdF3yVW+Mj1hECmRfhrmPNdtdnWSFcXWhKEyOOtKu8A+yowrLZ9TgqJ00yWVWizeJWC7ebK/m0sSBcNdRf/AMmH/n5hb6VV7cwfxaVRnFzZb/U249QE2VeSON0zy5dXCkoGw8RYwlE02R1ReA2c+pyGp+w4rT4DZbKeQk/mNz4aLdKaRhhCygwmx3uu7ujnmeg4I2rhA1u63Ie5KvXtQWJYoObZeMUjMtMOIRTCocczddK6yome9jY34Cg5SMqIMuRWB2dWqn+VTe/oLeeSm1XZdS8Iudn7RcwgtJBGRBW12N24e0gVSXDUZ+IWU2X2UrEzW7jdAQXHloFs8BsbDUgJZvO1ed70yUZ5IdFFhlLwaHD7UNZu80d05E2lVe1MVUZdze7+YGR4xkuYnaRFhDQB7CZsqoKr3wTAABBuDJ4joCp8xMmJxVg9PaYKLZjPZssfiK5a9wbBAcQOgJhPZtQNBc+2nMqijfRKkwvtJ2qbRJaCSRmYMA6FwyzCzNPaDsQTuAg8YMhF1CMTLm0yYy3qjgD4A5K72Y90CiabWCAG7obB1Ai4ixVXJY1SL4sHLZJsGm5sAm61ez8S6kZHyn52cDqQODvrxWcr4DEUjv02U6gbG8xxLXOGrHi08jCOOOnUCJg5jULK5M2vFGSqj0GlTZUaHNyIkEKDEYQtvmFU9jtoHvU3ZWc3lOY96rVlshXgrR4+S8cqKJ7VLhnwU7G04QrXp+0P2jR0nWTa4tOl1Fg3yESQqL3RMj0zJYnsjTe9zt4jecXQOEmYSWgLXDJdWfZbnL7PnbAUYCsN1MoshSq7dhWiNwQtZqNIQ2IsEtBsz+No7xKAdhi3JX7qB0Pkjdm7LDnAvHd0PHryRc+K2GEHJ0it2BsN1aHPBDJsOLumg5r0vB0xSphrRA5WjkEFSw4aARER7hSfEtvO+UcNY+3NYck3Nnp48aggsVWi7jHETxKhxWIa6DJ98eaADTU77rDgMrWv6+imosEy4w0Zf2SUUbdk1XZVStQeKZ3Xn5XHUHJQ4HYGJpUi1tRrSZJcXEkk5k/QaIl/aANszIICttSo43KonolPFe2UOJeaTzTqgBw4g9081T46tvOgZcFP2kxwdWEGS1sEjWcpVfRqQ83a4CILTIILQY6iYPMLUo+3kZI0snEO/wAJid0fBc0GZDTIPhwWy7J4qo5sV2ltRtnA+hB4hAbNxDSILbdFY/4sNjdtyWeUrVM9KMKLvF7TFxwTKeDc8b0AcO8YnSyzrsWJL3OA3LwRnn9EzEbbc97GtBLHEEuBjcIF56wfNLGJWSSVRPQ9g4PcN7nW3ktXSNlj+zuLk3yPFbClktGNnh+qi4ypgW0Aqsq32gFUvT+QY+iz2bUtCslR4B8FXTHJ4PtEMqpjoSXJSTUiZ89moNUNU2kxv4hnCx2J2pUfyGnJQNBOZKbgUUvo2VXblJozJ6C56BPwON+I6QANJv5rKUcMStPsXAQQSRAFwdFOcoxRaEJN7NXhHzYEE5nkOUckSMMDOQ6egJ8kBh3hzJaYaJtGRsLeQUjccWtP4ibDdPrKyOVm5KuiWo8MIBj+lt7xmeag3990uMNHDPLgqyriXOcSLATyOkqVrXEWIA46lTZZBNXHucYaLei4ac/MfBNFYMFyEP8AFJyzQG6DGUQDlZVW3sC81GCi53f4DJsZypXvqNz46fdEMrwemfHhor4ItzJZ5JRBGdkN57pqAB0RAuHSCTYx+Ycc1ZUewrJEOMDQQDYCXHiSRfLNbLYoa6k1xANuqsZHAK082mZ44admfwuwA0ANsI/b7oqpsUeH6lWodClY7W0alZVss7RkNqbGPdgXAzAtxzHvVUGztjW/lGz7zpJyaOC9HqFtxJm8cb8gsZtWhWbU/lglvgFyZXHJ+WXHZ4fD7hB3ha+dluNmYnJqw2wxVP8A9gg+sfutXhnQnxMl6tKZb40SqmuFbnvNBVXiTdWXZgx/RHSdBCvcO6yz6uMC+QEenYMq0HLiUpKpmPjtjUdhqCZSoq2wVC2SXJPRsxYyfBYe4ET6LRsYAOOWQ+vvVVOHEZZ69FN8U2vA48/299Mr2abosqT5acgIIg3PVdqUGbm6y0HM3MxkJVRScd8lz8hFzkBYW4CIsnfGP/aM7xJLj9kOIykOD4JEE9dBa6jr1jnMclPTpOdcNcTyBOXRR4qi5vzNLeoj6rkguSXkDGJvlPM5qxwlc5AHX+6rKtam25M8gicJiN4hoEAhFx/oT8sYvsvaWKb+I9VypSaTORmRYeQ5LN0azmOzI8c+WisKmLkgNOfvJasUY402xJt5GqPQOzeOa9m4BG4FdCAqXszs80qW875nwTyGis31FhySXLRpSB8Q4729oFX1cW8SC4714PCOQ4n9FZBoPFMOzmvJmYsRDY1s08UsbY7ml2Vmy8SSd17i4wbuFyYV02m08PI68Zzn9FANigODgD0+8K1pYSOvH+3gnjFtkcmSL6IKdATy9/qimuTfhXsiqVCclVKiLkG4F9kFjmw4qxoMgITaLb+CaL2Z4v3gCP2bU4KvKnwT4cnfQ01aL3eSUIcuoczNR8vNAClpVoUDn2XaTJMD0QqzfyoucHVsCbW80sXVbHEcgTJ8f0TqGFJF8vVEtpsbw8cymhiciUsqQNTph/zNDQT5+CtMJh7d1vy58TGZjSdUPTpyfH15LQYekKVPeJE6ceNoVHiSE/LJko2g2mxtoI4AZAgCw14eCp9v4k1GXMgG0+KiqVpJJQO0qhsOEWVGqjshJ2Z7FtgeIHqrTZJ77eqrcSbgc1cdn8MX1QOYWefxEj2VddkPcNHEeRK0fYLBNqYkb2TRvFH7a2LTfvlo3Xg8ATOpIAUPZLDPpViXCLRbVDLFqNnqYJcz0bF1BwKGJQbnOJ10I4o3CYVx+YxyWLi5PRrpQjtipQHAmb5WJ0z8wrERaYmdMjHDQ3XKYA10ANuVh4J5pjPnMC1+eq1QxcUY8mTkwxseXBSEKrfjN090SfygjInPPp5qwpV5sc7HP3zTsgwbFgiI459NURswk5iOWiZWqg6+9ETh6oEBK0GUvbQewITaQy8UU0ofaHy+KKM8fkVL02i6HJVSomuunZoLxtRJBiokkonwPnXCbOq1CIbA1K0mE2aymNTxPvJEPAAgWUNSvu/NeNBe62rHFdkXklIbUHCcuKZTuU57gY5j910WTMBPRaLajkp61WRfgghVTXvlC0g02MqVpJGSHe7etxb7Km+D4qangSTNuAHUqE52PxKF2EJqAc1s9k4H4Tpjg30cEHs7Zp+Kwmcg421/stHiqOfRY8k70I40EUtmTVc45GT58I4yrSnspjRYCT4iAoNj4sOY13n1GaKoY4yQ4DMj5uA4xmqxknGmaMUn2gltAa3F+v7XRQaB5XjwQVWuCO4RM7pnlMgc09uJveUYtLopJt9hD6tx10FuZTKhBucwDAmPfBDVapuRM8BMTfUhDPeRl4y4nM5Dp7zTN0IEvpgxPzH5otMC7TGY/RcGI/CLsiI4RpztxJQXxDwy42+2q45t7/oZ1B4FK35BYbRe60kgCwEwBB8/1R+Crkknd06kcxw6Kopkw4NzLSImJ6uiW5cEZh3OBbFgMxMiI1N7ELgmkpuTMb8hUeHfZSV7tPRDyRqmUlQqIlPeVC4p2UbDQ5JDhySWx7PK6tT3KZHDwTCb3UtiIBW8xCNhp1UTiRE8cypBlGaaUkmPFDd5ItPAlOa26sMPhJ4e81mnMvGIFhacmOXDXnotPgcG1oaH3c0HlJOXUft4VtFhpmd2cojXnyRTX6yIuOH9/wB1CUrK8A+jG/6I/F0t2SdCqSgSCJIMibcASYB5/qrPbmLiiXEy83PjAE+Cg0RlG5Ir9k1vh0yNHSfGPuu1sY95LmZizhLXZwGkNOpJnhlkqh1V9biOBdAIEi8j6I7DtAZEXm5HEcAfEJlo248SgWmzMW54G9JPEiLATJM5f3Vmx8nMEiJPC4npoqOi8UzMGNOatMPjQ4dBAnhwVIyEyx3aJ6puQ4Ag2EumbAnuRz9FG50n2PuuOq+x+n6prKc5ouRBiOVxneCB9Lp4dJukacc/D6SnU2FHditjWOIsrHCyAJNszIAPihRRvOSndTaQHbs7uUW9E8U0BMucOUWHSFU4d1gZR9Op7+6LOaKqqh3FE4qzj1Qjyi+gNjg9JRSkp2CzzEJ7SuJL0CKI3OPqpdFxJQkWiH7PoN3sld1u6WRb+4SSWWRoicx5/lvPEAxy9wosMZpBxzIknwSSSPoZdERqmaTbR8NxsAL/AOIrNkkCTZrRfRS7ZM0fEfVJJJLsC/YgTD2y5o1gsEkkDYyOubeKlwoskkihMnxLWiFOckkl3kwyJW/b7j9SpDaYSSWiPRMkH2RGFH2SSToK7Jaw9MkbQECAkkgx2AY/5ygKiSSMuiTGp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58" name="AutoShape 14" descr="data:image/jpeg;base64,/9j/4AAQSkZJRgABAQAAAQABAAD/2wCEAAkGBxISEhQSEhMWFBUUFxQVFBUUFBUVFxQYFxcWGBYVFBQYHCggGBolHBQVITEiJSkrLi4uFx8zODMsNygtLisBCgoKDg0OGxAQGywgHSQsLCwsLCwsLCwsLCwsLCwsLCwsLCwsLCwsLC0sLCwsLCwsLCwsLCwsLCwrLCwsLCwsLP/AABEIAJsA0AMBIgACEQEDEQH/xAAcAAABBQEBAQAAAAAAAAAAAAAFAQIDBAYHAAj/xAA/EAABAwIEAwYDBAkCBwAAAAABAAIRAwQFITFBElFxBhMiYYGRMqHRQlKxwQcVI0NicpLh8RSCJDNTssLS8P/EABoBAAMBAQEBAAAAAAAAAAAAAAIDBAEFAAb/xAAoEQACAgEEAgICAgMBAAAAAAAAAQIRAwQSITFBUQUTFCKR8DKBsRX/2gAMAwEAAhEDEQA/AK7saOyjqYmSFRtsMqHOCrf6qf8AdKZBQRG2z1C5zRm2upCFtwl42V20sHjZOlOLQEU0EqVdPuq+Sp1bWpsFUqsqHKEu49th8vhDH3JBV/Dq+aHMwx8yZV20tXA6Jv5UKo8tPJeTTWlTJWjWERz0jX0G6p4Zbue4MG/nkPOVpGGjbAHV27yM/wCyU5x8D4Qk0UaWDVHeJ57sciOJx9Bp6p/6oB+CsD5OYR7wUJuO27S9wY4w0A5cMEyd+UBWKPa2SdNtYzBzU88vPZRHT8El7hVdokN4x/AZ+WR+SzdS4MroNviLXtBBAy9t8kMxOyo3LuEwyq4S14A8Xk4b6JuLPGL5E5dPKuDH/wCvIVihihKpXVk+m4seIc0wR+Y5hJTpEK1wgyK5IJvvzzKqVbpxTRSTu7QqEUecmMo1CDKvC5MKpTZmrQZCXlo2N0UrigXuAG+/5q7ZYfTaJJJ2Efj1UrHtbmY5ZodfYk1k55zoFJOTfCLsOJVbCF1iDaFM8IjbLXJc07SYvxE8RmT8IOvVWu0OPl4IGfl9VhMRuydNfwWRT8jZSS4RPcXzQZd4iNG7dAqjsYe7UwPujIIY5NlEBZ9UUsIHJWG4SOSK0wpmhc6KA2IDjCRyT24WjDQngJiR7YgBWwvyULMH8lpXNTQ1Y0/ZqgjPfqgck79ThaFoTuEL20OgTbWfdMMZF0cR5ATkFkO0uK1HB7aYa0DV0kkgcpW0xqpw0yBuud31Imd5RTlt4RZggmrMhZUi13FtIyG8T9T7LRYfUa8QRB5689lXNsU+hSIKVbZQoo1uF3JaOE+X9lWr4kWPpc+IEeRGp9QvWb5CE3LeOsyfsGB5kmfwAWOTMcUbPF8P72pxxqBPUZKkcIPIrTWLg5k6qYtCsjmkkcfJijuZkjhpTHWBWtdTChfQaiWokhbxIyv+kLc0nETkEdu6CGG0Eo45r7A27QfiNPwGI6z+C5pj90+mTxHzgFdqtLPiEnRv/wAFxzt/RLaruEBwl0E6nzQ8WXR5iYa6vCZzMHaVQqPJ6clbq03HyUdS2ICO0BTKRXkpCaV4w+w6dVStqLP21dyuMqOXMip10DuDAqJe8Q+mCVMKZTYxn6CssmqlNVVxTTjTWvHkfg1Mf3yUVExlBWW24Q/VkNQG7Q3DW0wXegAJOgn00WSDw/MA+oWy7TWJqUHNbUdSOzmgOPTNc7wTDrqnWc51UvpeIlrpdHLhc7PII5Qrsswye2kh1dpBMCUOdUqTER6ifQJb+6c4ua06Tpks5QwRnGXuc8E5ugAEnnIzXko1yPe5PhHTsKLHNAzBPNRYnQbSex8EiZy6H6odgFEmDLsvvGfmivaW5IZThpc5z+ENH2gASRO2yTLhMZGG6SQfwDFGPHdtBaQJEmSecxvnsr7qpWX7CWDiHXLpAILWDb+J3yA91qzRVWnhKcLlwc7WxhDLUOSAVSlc4qZtBSCgqFhS7IwfUaVWcCjYt0x9oNl76YmU2CqlcspwNyST8lzztZbcbp1G/NdGxal4WjqsNi51EKWbcZUdXBBPGjn9bD2g5BCsTogDJbGtb65LPY5QgErYSbZmSCSMXVGajUtbUqJUkB9X2dtzKIMoBJRarbGp8kgBKdNTBqVrU+EBo1rFI2kErQpIQM1CtYEvCvJQhCBuPuIp5blYUd4C4CCSCPFJAG+QPKd10a8t+NhGnJYW7wt3eFji5oznhMTPmp8q5su00lta8mUvqTeIQ1u8cJzBHnuPJSVLLiHEMp18k+tgVJryRUrE8uPIeoElXaNtDSNeUkn8UllvF8DcFq8Lw3mVuHYDSrcLn8UtkZGBGsRt1Gax+GUeF4qPjIiBzK6PYN/ZtPPM+qZhipPkm1mRxraxW0wBAGQyS935KYBOhWWcsh4F4NUsL0L1m0M4UvCnQlXjwNxigDTJ3Ga5rcmXGVrv0j4g+lRY1hgvJJjk2Mvc/Jc/bdPI4tY1UmbmR0NNagNuWjNZvH2BzHI7Wrh2W6D4gxxmBI3WQ7CyK0c5qt1G4UCNYrawSfdBnBVnOapn2LRpK02mpaLApIRuQKRE2mnhieAlIQtmjAEsJ3ClAQmngvJQEsLx4SUD7SYixjeGATtOcJMfxYsBa3VYTELx7zmSlZJ1wirBht7mFqzmvzBzjT6Ko4cvmqlGrlpHReqVnc1PRXz4LdsJePQ+i6Bh9xLY5aLnFtcPY+W+L0ieq3FhiQc0S0tKZjpMTni2i7WxWmx3C88J5q5SqhwkEEcwsv2ioh4lokoV2exSpSfwu0OyP7KlTFfjqUbj2b9KAmU3hwkbqROJRIXglSLx4xPb7Cq9VzX06ZqAMghuZEEnTfUaclh6NGoxwa+m5oMwXNc3MdRmu3Qsn2+r0m0qYcJqF/7PmMvF6EZeqW8Lm+OynFqdtRfRzS/t2g8QynX/AAhzjzV7EGyeITwuzGSHOA1SIlk0kwB2jZlPoszZ2wfUDTottf2weIKD0sOZTMgZ8yVXHogyL9j6sBTpVdjlK1yNonskCeFGCnyhNFXkkpyw08q97W4Wqwg+N1NAsboPGrlRmcUdxEoM6jMxmiN4qVpcjvg0/aa6PQt+qlbOklSK9OkQlqAItc2+SGPt3OyaB7gfMoTUMoXQacwjtjiYIyWeo4HWeSZaPLjZP4o1bYYWMBa173TmA4OI0+JrQSmRxt9CZ54Lhp/wGm3Ydkqd7TYIOQP0zUNldUXu4G1A2qPipucNZgAO9NwNQs/jGJzcOo/9LwmdeMwTl5CB7rJxlHs3HKGT/Bm9ZijKNEOeXATkWiSs9i3bkW7qZY/v2PJ4muaGvbEZhwEH1HqlxKvNkKgPwubPQiM/WFzXGKrXuiII0M5dF2dBghlgmzi/I5Hibrs68ztfTcwVWnipHJzmjxUjyezl5hCXdsajXQC1zQ7UbtXMcLxN9Bxc34XjheDvylWrO8l5DWyHaADMHlCsWjhHwRrWbkr7Z1mz7Rd5TkmCZHSFmsWxLvarKh1pEEdRy9kM7P4VdPc/hb4HEGS4eE79UcxjAWU6ZcXE1Dy0Hol/XjhOh6nNxujK3dRge7haBJ8Qz4XcjGxUBw8VAXUzPNpyI+oUhY74eDi8z+Sjrtrs/wCW1kdCT8yoP/Mmp8NUXv5GGzlOwZdWrhsg9zQdy9dvfbVH23LqnE1zoeMwOYGoyUN5WbVotptOfEXEdQB66KuPxzXbIJfJRb6O801YYEMbitButVg/3BeHaO1GXfNJ5Az8goGn6LFXsLhqeAhLcepn4W1X/wAtKofnCmZibj8NCqeoDf8AuIQ7WbYSCVD6V5VJE0S1u5Lmz7BEAsaPHlncYqy4rQVXQCsbiNfxJWR0ijTxuVgq9frCytxXm5ZB+AE/1Ef+pRvEq4ErL2E989x3IjpAhTMv6OgU38TJ8kOfdVGZCg58EgQWjiBgh0kxqSP9qsWfw67KC7xShTI7yoKcZAvcGj55IWzKJmF0GpUZ3Y24nAk/0oG7EXUn8VMxnnyPUI897atLia4OYRPEDIjyI6rN3YE9MggsZHo0dr2kpV4ZdUWPGnGRJHQ6j3VvFeztG7c2tbVA14aGua/MPj4ZOoI0nlHJYXuSIj/KN4Ff1GOgE9I0RLK6p8oU8KvdHhmitcHrCjVtqoIFQENeM2g7GesLnNHstiFcki2c2CRNSGCRkY4jJHnELpzMZqka9MgmsvHDPiJJ+Sv0utlhW2K7OfqtEs73T8ejF4X+ja6c7/inspN34DxvPTQD1U/bWjb2FKnbWrAKtYw6q4y+N89lumViTquQfpGvuO/Y37mS68JzlK5M5OTFDGntR0ewxFtCixjIAAA9VXvr8uBnNCqdMOptz0iFbr0yRyHNHsSdjFJ0UrZ3E6IVLtZcdyAwfG75IpaVmNdDc3b8licZuzVuXucZ4cgnLsRkl+teWSYBh4D31qhziAChpMPO2alqXZ0GSgT0qOfkmmqR26ywuoPgsben/PBRm3srj71FnkymT+aI29SZ8jHXzTiV802/J9IuSqLN/wBqu70DG/kUoosbmXuPVx/JSvCr1GFYEkK80/uA9c/xSOvzsAFC6mq1UIWMUUT1L1xBErF4tcQ4+XnC0ridkCxK1a52efVT5WWYEkYXF8UmWgyTkIkyToFJibxSuXM0ggR0yRTFLIbNWWxO2f8AEJJHM6xtKWn4HyizeYdVloMqG4treo53eNa9zAC0O0GesczBE7LOYJjPhjlsh2K3tTuqlVjoeT4HDmAf7fNPw6dzt+iLUaqOJqPs6K67p1KbmMe2GAFwb9mdARtPIoC7Q5CNR5K7b4ramgO7c1tPONNcgZjfnKgqAH4CCDyzUrRbFquCm4aCERw+mYOyrmi6FdpGB/dYEEWP2TmIdSqjTdWaVRbF00xco2ggy8gDmfZcd7f0Xtu+955hdMJImfTosl2vsTVp8XLJfU44qcbXnk+Z1Fx/0XcGxFopMLjLtmopWe6pm45RoFynB8Tc13A7UZdF0GzxDiaBOcZp8WprdEnjJxeyQ6rdhjgBkFlbt/jJ5oviqz9y6Cn1UbJc03Ke0elCYxyWVtk7R9JXDuAioJjR4HLZ0eX4SrhE5hNa1V7Y927uzoZ7vpu3028l812j6jplwNTXU09Ubu6IyH+UASHV3NbqfZDa92Nmz1SsBqOj8ifwVqlY0gYJDjyJ/wDEIXb6Gql2B33LjkMugVWtavfmAStJf93TbEAA+WfosvieJgjhAAA0g5+5SskUu2U4XJv9UA74jdC69BrhsrVzdOk5kzzhBrxryZYROo299lNRY3wUbiwax5cMsjp9EC7QXPgFNgiNzkBzKKVsR4vBWD6ToiYgEeTtD6KlVw+i77UjzIz6810MWdQx7Tk6nSSy5ty6AViS2k403EFs8QYZJnQ+Yles3V6wFR1RzQ2fE0kHaRkipw4MzpmDpESPUbhR21UsdHABOsHwz0OnXNOxyhk5Js0cmHiy5c9oK1NkuqvjaTMmMvzVC2xe6qmO8dn/ABEDoIXqL21HuIYXTI8Qyz0DfbVaTAMAbQEuzcc+k7DkEvLKEOaGaeGTK6tl7BbaoBxFhfkJ4nEbfJEaF8wmJdTOkOhw9CACpWXRpthpidTAP46IHXdLid1xtRi3ftFtP++DuYqitrNR37TIDw4gev8AdVK7A6jE6zJWPqtdTqh4kbxtGhWjwbxsqMJymWmV9D8Pkf07ckra/wCHC+UxpZLiuGv7/JgsbwhzXF7fiHsfNX+zuIiPFrujmK2pgZTCx95SioQwO84BXXklje+PntHDW5vY+10wpiGMNLyJn1VG5q8UIjhPZ20NHvbm4fTeSQGMYCctzIQPFadNr/2BeWDU1IBPQAJMs8nwxv4yX7XyPZXjIqUXSFVazj8LD7JP2n3Sl/e1wjzwJ8s+v2lJXohwj1B5HmmsKlauWzrrkYKjm/EJ8x9FEadN5kmfI/RW0xzByWG9CtaNkx7js2fUJpaBovAr1HrAmM2lep4mgk/dG3qs3Vwa4P7p/oJXQQUspcsKk7ZRj1UoKkcvq9n65/dP/pUP6hrjWk/+krqcplRxQ/jL2E9ZL0cju+zdRwM0X9IKE1uxNU/BSez+WB8iu01XZqIvPNGtKvYD1b9HF6XYq+H7tzv5o/JWx2Kvj+6A6uC64XHmnsKNaZRd2BLVNqqOS2PYC+bUD+GmIygvOh6BbG27FViJc9vzP5LXcUKKpcv5rZYFLsCGocOgBW7BhxI76G7eGT7zCZT/AEd0WmTWe7yhoCJXV7UAyd8ggV1i1YA+M+w+iZDQpgy1skFx2ZsWCXtDzzcfoonusaQPCxgnVYK6xOs6eKo4oc+q46kq7F8fGPkgy/ISNviWNWgEMY2eizNxibTMMaOghBqpULir4aaKObl1s2PuhxnNU/8ASN5KdIU/ZH0QyySbuyA0G8l4UW8lIVXrPI0QSpBRcnx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60" name="AutoShape 16" descr="data:image/jpeg;base64,/9j/4AAQSkZJRgABAQAAAQABAAD/2wCEAAkGBxQSEhQUExQVFhQXFxQVFxYXFBcXGBUWGBUXFxQUFBcYHCggGBolHBUWITEhJSkrLi4uFx8zODMsNygtLisBCgoKDg0OGhAQGywkHyQsLCwsLCwsLCwsLCwsLCwsLCwsLCwsLCwsLCwsLCwsLCwsLCwsLCwsLCwsLCwsLCwsLP/AABEIAMIBAwMBIgACEQEDEQH/xAAcAAABBQEBAQAAAAAAAAAAAAAEAAECAwUGBwj/xAA9EAABAwIEBAIIBAQHAAMAAAABAAIRAyEEBRIxQVFhcYGRBhMiMqGxwdFCUuHwBxSS8RUWI2JygqIzQ1P/xAAZAQADAQEBAAAAAAAAAAAAAAABAgMABAX/xAAmEQACAgICAwACAQUAAAAAAAAAAQIRAyESMRNBUQRhFCIyQoGh/9oADAMBAAIRAxEAPwD0alRLrAStChlX5j4D7rRpsDRACclTUUEhToNbsAFPUmhOmCKUkk6xhk6dJYwySeE6JhoShQq1w3crMxWb8G3SuSQVFs1X1AN0Bic0aNljVsQ525VYCm8j9DqH0MrZk521kK6oTuUwCSR2x0kMmlIqJKUYRKYlMUywR5TakxUSgEcuUdaa3MKl7kGEsdUUPWId1TmYVVTEgGEDBhqJvWIRtYc07anULGbCtauZSJQtCsP2Fp0qwAkm3FFKxGyoUCpDDlSOLDj7O3Pmq3vPMpW0OoSZL1CSovzPmUkvNB8bOjOKcrKeKPFUhqlC6VJnPSNKlUDgrFn4N0OjmtBVi7RNqmJOmThMAUJ0iY3Wbjc1a2zblZtLsyTYfUqhouVk4vNuDVmV8S55uVWAoyyN9FY4/pZUrOduVEBMFIKY4k4SU2tTGIwkQrCyN07LgkCI++3dGhbKfVnkoFnUKeJceZgfFZ2JrEJXoyYU+3Hx4Kv1omEJ/MHkCqfW80thsOq1YQlTEzMfvmgaxMEyqnuLQINyLnvue6XkMlZbWxGqwQ9XGmnYH6wp4WhG9/3uiXUWmDAJS8iyxv2ZlGlVqkl1hw4W7LYo4eBcWRFJgCtASdlElHoEGFBOw8la3CgIgDyTkoGoqFBI0FaHBMXLBoVNkbKelVtcmdWCxqLNSdCuxASWMdXCdSa2VYKK7EjgsjhR7QWgVThqMSVcSqwVInJ2x1RicW1guUHjszAs3dY9R5cZJlLLJXQ0YX2EYzMHP2sEHCnpUhTKjtlVSK4SSlSDVgjBSDeKcEBSdsZuIkCOH3RoVsam8TFj2urKj9i2wN4P1Q1FrW3g8d5sPotKgdYnxFt00diNkahBMWFlaAGjn8UBpl1wZF0wqOL4LRp59o+6awUEY9zgPZgT0CyCwvNx8FtktO5HDt4eSzsRTIJAsDIHbeUskFGTXpECQEI9pMbg9lu4hzdIg327xY/JDGmImFNxGsyPUlTo5YX7vgdBdF19iIvzWJUz9tGA8wevNI9FsMbZu08pYNy53c/QJ2YOmydPzJ+axP8ANNMj3ghX+kDCfeHmkbR0qDOmYIUg7dc/hs8BMTK0qeK1CUDNNGhr6qs1hzQNTEW3QNbFdUGzJGwcQFRWx4Cw6uLQmJxYHFLYTe/xKVW7Grl24wE7wOaKpOm2seCRzX0m8kV7Nr+cTLN9U3/9PgnQ8kRfNE9kYpgJ2tTYnEtpiTvyXr1SOAnWeGC6xMdmRfZtgh8Vi3VDfbkqgFGWS9IpGNdiaFYynKto4Yngj6OFhaMLC5UCUsOrn0PZR7aSkaarwE5GBp81IsPCyKxmAOoObtxHFY2Y4hxMGQOUEfNRl/T2PdhlSo1vGTvtsk2u07TKy5t+qIDobaOUjdBTM0Hh43Ngi8JUGmx3WTQbEEuMckbScySWlPGQjI1avtm3KY77lNqAvPInj2jyRZp6ovB+fEqdTDAC0TO/EHmJ6JqYLMarJOhzjAuHAb9DHJTxm7LmIPG5RNfCDS7T7p1ajMEO4QJ2KDwWFhmkv1SbH8sWgSkpjJmaaoe4NNxaIkQeIkrRDLRwCFq0G0ifak/AJMxaC12XxxtWFvYIWZi8vY/3mNd/yAPzWjTfN42G32QVTM6ZkDcbgiCPBaSReEmYeN9CcLWEaDTPOm4t+Gy53H/w3LL0XlwtYug7Xghd7SxTean/ADYRjKhMuGM+/wDmjxfF4avhHkf6jSOdwRwvxWxgPSx+kB7HTtIEz5L0jM8DSxLNLwCe23YrjM4yV2HgtAcwWJDbgc3Rv3SzSfoEFKHvX7IDNy4Tcd1S/MClVb6xjTSbqJOw37nkrW+jD9BfWfpaPwtufEqHE6E+X9oFUzCxi4G5iw8UFUqOeY68F1dXPaVKj6qiwkgQLWPnbxQOEAcdWgNmC4CN4vEKeVUiP5MXBXf+jIpYOpwafJaGDy6pN2rcot4ItjFyPs4XMwxlbuXxSXQBhSQBzZ6VjcYKY5uWDWql5klJ7i4yVZRw5d2XsSk5FEqKmNJsFpYfCR3VuFw4aimMTxgK5EadNXBqcJetaNyFW0hGIqTQqH41g4qs5gOASPNBewckFFqg5gO4QjsxPIKBzB3IJP5EDckW1sFTduxvksvHZaG3bZGuzGN2/FRqY1rgQQQleXE/Yykc85hR+XUYaXc+fwQtdt7K/wBfAABPBCNdleLl0F18WAYtzHGePDqhamYEE39kgCD0G/fdY9fW0zqDuMbE9kHXxdR7fYY48NovykoubOiP469m6/F8yk14P6LjKWIxDag9dTe2mdQLwWnTIsTBPGFr5djPVnS52obtOxI5HqEFIssS6RqVWtcNUWPHihcRh3AAsu3h/dNTx4FRwAHtDWAeex+nmgcHmEGvSknQQ9vQPvHYGVrDwovo46P3sh8wpNrCHOh34XCNQ7c+yTKLKx9ZBMgGNRHnCPwb2U9qYHUb+ZugGq9HMtwWKY4jSXN4O2kdQUfT1idRAgXmVv1sWOdjwO/iEFisU3QZEzAA5kmAOyNIDlIll9F7j7JDosZ2uOi2X5aHbqzLqYYwDz7opzoBITpEXJnP4/JCBLHDsR9lzWZZy/Dx61haJ33aex2Xb4jELLq6XgtcAWmxBEg+CnKrKxyNLZyWI9IxWYWMb7wiYVWVz7rolWZhkQw7w+kP9M7t/L26JYJp1yoZUnEXO1OF/DYZS24ooU0qYHFEsYuNqzzWUBiS0GsakhwFOhw2Em52WhTpqwM4KwNXuKNDt2V2AlA43MWsa57nNYxokucQABzJOyw/Tj0wpYNpHvOAcY4ahphvk4H9mPAPSL0ixONeTXqnTMhgOljRwhkxtzk73UpOUpVHSFps9Q9Iv4v0abtGGYa3OoTpYP8Ai3d3jp8VyeI/iviHkwA0cNnuHLg1v/nzXBQzhP08lFwjn8kfDD2Moo7ul6e16h9p9Yib6HafgyPkukyjPWPtrrg8nGpfsQV5pk+MDHgxJEbb/wBJsewXrPo/XpVmAjQTYEBokHrx+XgbKcsaXo6sXE2MNUefdq1R31x5OCsr1KsXqv7gx8EZQpgARsmrEbEJeCLcI/BsFjXaTrdLmiTYXH5gihX1tDmEEEAgg7g8QsfGN0kEflLD2PNYX8McZUfQqMfMMqCm2eENaXDrF7rLHF7om8cE1o7Wm4DdXghU14iEKSWXFxxCay3FMOcq9ChTqSN1c1somSoGxdAEbLic7yiq29F8QdQaRInpxHFd3UKFrUgUGVizzTC4zEjEtfVDWtDXMgHcmDJJ/wCIRlCo59Wq5sgvAa2BI9mRc8F2lTLab7OaD4K/A5dTkhoA0oBcqMv0ay6pSpxU0yABIm8cT1WlXockU92k6SeiapsjSonbsAoFpOlwE8CgG4MsfdwIBls77xA4EiyKr2cCFZmrmkUyPzav/MFb0M7D6WJsFN2KMbrOY6yjVq2RslRPEVpQhrgGJVNWqZWZm1csfTdwMtPcwR8lJvY5p5i6aZ7LLyanLj5x8VbXL3M9kcr9OKuyyhI1A73jioZZao5c0qVI1/VtOw082ySOG0mRx4qTBdNhwf3YomkZMEeKj2cbL6bmwLDxlJVAJJ7YDuA1D5pmNPD03PqvDGhrjJIGw4TueiMaF5j/AB2zf1eDbSaYe98EirDg0g6hoF3NIN5gWG5gL2JPQx4z6V+kz8bVLz7ILiQ0cBMMFt4bpHfUeKwCSTCQCuIiw8fsOQQSSD2Vhsd1N56p2kDqfkicvw7X1BN2gtkcSJuFmzJW6JZVk9WsfZBjqDHjC6XKcJXwbmvc0up8XMBJYOJLSJcOYvPguqy/DUzTPqwQQLEG/YxbwK6TLWmNLgJ7biFFzs644kg7LamtjXWuJkGWkHZzTxBCIe+EJgqApNLW2bqJA/LquQOQmT4p677JGdCFXqtIgo3KMC1oJb+Iye8AfQLAxDyNlo5XjyBCEXs018N04Rt3G6zcTVGhx20gk9I3T0caXkt81jVaxOHruJ/BUMeBj6JrFjF3s1MDVBAjbcdjcI91SAudybE+xf8ACY/6m/3Wo+sCC6bBKmVlGnsKDCbqRYqKmK0erEEh5ieXskz8PirhU9ojxH1+iahCs0lnAmnVcCYD4LT1gAj5LWLkBmtLUwgGDwPI8ClktDxey7cAOMgbD6nmVTUqxIvCyMuxbidLjDhY/p0WvSA2PHxUlJ2GSoz8S4LPOI90dSPgYReYUyx0cDssPMa2j2uALSe0wVROxtUdFSelWcgKWJEJqmIlBsRoZ77qLgH+yYv+wqtanhRLh3CmxZdG9lWEI9lwGmDcm8/Tiha+B9UfZ237LZFYAQNOo2Em8lVCs2o51MA6mAAyIkRwCbJCLVHny2DUn2BVpqXBUHs0+z4hM0yey5WqdEmgkPSU6b7X6/NJaxTuAvn/APjniQa9INi4c4C8wLesIm2q8c9M8l9AFfOf8c3B2YwB7lKm0nheXW847gr2JdoZHnLSiqDbSQOXgiMuweognb5mOCKxVIDtyCVyKKJluZJj48guvyXKWQ2HDVxDtiD4Lm6TixpIEvd0JtwAC38hrkMaRabAXknoNuHNJN6KY4qzu8qoaYBjoAtNtYSD+42+yw8FW0i+8Xvt3V4rz04/FRs60boxAQ+NxNkDTq6k+KfYdkGx0EUahc55H4GT4gEoT0DxPrqTnlxJ1Q4GLamtIiCQRJNxvKPwNqVTm4O+Syf4dZWaGGP+867SNg0DfsnjVMk75L4dHiMvcCXMeWgi9p8QhMwpgUKjbwabh/5K2jXQ+ILXC43kJdFNnL5bVLaTnOsCJ7WRvotU9dhnNJMukjo7VPzWD6Z4ksYKNPd9uzeJ8dvFH+imK002kdiOvH4rR+lJSs7SjRDmhrt2kEHt+irxjdI1j9hUU60myKrO1MIVPRK9mf8Azsoavi7LCzHGGlUc3ncdlTTxZdxUmy0UFYzEaHh48e3NdDl9YOh3Bcz70ztB+UI7LHkMAHZI/os9ujosdhg9sHw+6470gyyp6p9i4Qdt42mF1OGeXCCUa2jI8kU/gl8dHlWUZrqYA4+0LHuLLZw9YuBWz6Q+idKrrqUxoq76hs5x2Dm8e4XJ4d76DzTqthwt0PIg8Qmasyno3KFMu8FtZVgSTyIvvtbc9Vn5P7QLrAcSbgdwujYwMbq1FrR70idQtck7mLT1RjH2yGTIFVsNDTDoc8tAMceG23dU0XEGL6hEu0kajfe2y0Mv1Obct9r3TB9phjlsYUap1ToeCb7N25ieUyjKPtHLZm45kvjp9VCmxT9U4HjPHir6dNcso2xWVt2TKfikl4C8X8O2cvnb+L1E1cVWrAnS1+jpAAZI/wC1N42i3dfRBK899PfRptVoiwDH7ATHstc4dSHvPcr1Z62FfDxXC1RpEC0DiL2VWKJdwjtKCxuFqYaoaVQQRB4bOAIv4p2vdHH4qbRVSImrBuTPP6AK3CY403XJi/DYnjBCrLeyRp8/gfojoKZ3GDxuqCHSHNbflZG0ahsP32K4PDVnMjQ4gTMGCPAzZbuDzeobEcOBE97qMonRDIvZ1vr4ClhqxfK5c4l5nnvfouoypkAHokZZOzYw7To08YKLwo9XTa3kAPJDsqqTqkoWaixtYqt1aE2oLnM8z0AFlEhzzaRcN69SsUsbEOFbEuNjoAb47lSqYCpRJrUwXM3ewb9S3mivRXKNDBq95x1GevNdJiAGsMQAOadLRKT2C5JiQ9oIuCJla7FxOSZsGYg0W6S0y9sEiD+JotHGfNdgyomTNLsz8+9Hm4gA6tL2ggEbXizhx2XGYii/DuLKgg/AjmDxC9GdUug8zwVOu3TUE8jxaeYPBCSNGVHE4fFa3hjZ5kjgO66OnQIMiwPD5ofLcpGGMD2h+c7nv1WvrBSSfoL7snhakLRZUkQFjPfCJwdb4pFKgONmi3yG/wBysfNstZWLSW+7sdj18O61TVB7DfqfsFT708Ai38AkBUfV0qcaZIkDSLx97oyhjZYQ3SA6ZD2Hc7ezxHNOcO0XP3TUyN0ebJvCmaf+JNEANJgRHujpAQVN+kv0t06re8THbZRBTOcEHkbMsMEWMruAsT++qW+5k9VQ56dr0nIooJdII0p1WHHmkjYaO0cYQGPpyOdv7/JHFUVWTZelLaPLR5T6c+g3800OowK1Nuls7Pa2YYTwMbHuvIsThqlF2mo0tdeJkTBgjuDYjcL6jr4fSFxfphkFLEUnktGoQZ+EnrHHf5HnlLgrfRTs8To1w7dWOFOPeM9xbsj8X6KOBsbcOJj6oZ/o/U/MPL6pfLjfTMpgdQgcj128woUsXpP0n5cijRlT4vH1UDlL/wC6KyQ+h5FrM5IAvcGy08J6SvaNxH5Rc+CAw9JlJpDqIc4/igGO39ldhca/b1TW/l9kfayVuPotGaXbOsy7OHuEuY8N5uAb5Xuqc39IalMhrALiSTv4BAYbG1y2B5QXX8ZVgyatU9oscSbyf1XNLLFPQ8s6qojvxTq4k1HEAbTx6hamSZSAQ5w7BZTMgrtMtbB7hbeUYx4cWVgA4RHXujDKno0MyemdPh7bIh1IPHtXCzm1giqNZXTLP6Z+b5I17fZ9l4OprhuHDZSyrHuI0vEVG2cOf+4dCtMVQSAgM5oQadQWIcATza4wQelwfBYN3o0BUlNVNlUwEC4jrw801WpARFXZTXqoWnirwmrVZWTWrQ7ePBTkhzcc4EbpUaseSxxjhzlRGNuojaOmrYkBoAt+/wCyQryWhs32CwKuKkAjgZV2Bx1xPD6bIoV6OrfQhu8kz4W/U+SAo1lPDYobE+9vf4oTEt0uPI3CfIlVonB7phoqKBqoZr0zX7qVlaLnVIVjXoI1Lkcr+c7eSta9A1Bfr0kJqTrWCj0UGDZIptJbuFKZXrnklT2ysrMMsDmvA4ghazwoQknFSVMKZ5Vi8kcDEoGtkL+a9PzHLNd278lkPy14PunyK8ieCcHQlM87fkb5iR5lP/lqp+ZvmvRG5I524jvb9Ubhska3c+Q+/wBkY4ckvRkpM8zoeiFQm5BHSVtYL0PgtIbPe4XoVLDMbs0d91dK6I/hv/JjKJzND0dI4AeX0RbchHFw+J+y2koVV+JjXY6ijFOSM4k+X6oXGZBSIkD2hsYuFvvaqXsTfx8a9BWjhMbRNOxbtsR9kF/OFv8AZddjaHTZZVbCgmYBSOFF45GkY9LMfbbyuP3K0cdW9ZT0g8LdCq62BaeAVdXAuZsdhPh2Q2iscu9huGxmpg4HYjkeIQ1epdZ76jgSYgnfr4JnYg8luQ/OIS51imo5M2s2XuLb72Hz33T0KriIDQBxN/jzRmHwJeRJn7IrZKeT4B/5UkezWY7/AGzc9N4lC1PR2prcwRLYkXb1sTuulrUWs5dFYcQ6BDpG4sDFoR4oTySOZqZU5oggg8TqEeAhV/4c9t5nougqYtxs4A+ASOHJbIHcJeK9B8jM/D1XAQ4fBXvqFw6fvZR1KR0j2pIB3jgeaUKnQ1N6nKDrVh6zSPf36EdeRU/5xslrjpcNwTx7hScWiyyJhLilrVJqfvmmNVKPZYaidDetCSBj1wYkJpaeiECcL1ObPM4hRpTsR4qt9Jw4eV1W0q1lchNyTFplDlWWLSbVDt05wzTw8rI8TWZRTBaTsCOZUDgjzW4sNoBAUtKL/lTyHmm9SeR+CFGsF0p9KI9UeR8lF7TGx8lqDYK+FExuq9DnOu0xPEEWWbnld4EMY7rDSkbpWN+ivEPDiYQj8KDuhKBqAzof/Q77LeZhTpa4AmdxpMjbf98FNPkM9GUcvb+yr8XQLg1rifZaALD3bxtxHVFjDPP/ANb/AOk/ZWnA1HD3H/0lNxFs505c2bklW1MqZpsIhaLMkxBd/wDGY5ktH1R9PI6x3aB3cPpKCh+guX7OVwGHk7eC3sLhY2stbD5A9pcP9MNtpI1av92qbdoRtPJ43d5D9U0cbQrmjmsRlRcZJ3tCoOV6BAt0XZsytnEuPjCtbl1MfgB73+afxA5nANww2AkrSwmWVSIFN3iI+cLtGUgNgB2EKSyxUB5Dh6nodUeQZYwcdyZm0AW+KMo+hFKCKj3PB3AAaO3H5rqy5MXI+KBvJIyKWRUGXbTbIESbmOUlDZjktOoLNAPMBbbnKh7gs4RqqMpM89xuS6DER2QFTKjzK9ExlJrxB3XPV6MGFzTxJHRHIzl/8Lf+YeX6pLoCwJKfjQ/kZ2oTPaOSSS7GcaBgrAkkpodjhHYfZJJWgJItSSSVBBJwkksYdJJJYwySSSxkJJJJAwkgkkiAdJJJYIkkkljCSSSWMMVApJLGIlVPKSSVjIpcUPUKZJJIKBKxWNjnJ0lGfRWPZiueZ3PmkkkuY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62" name="AutoShape 18" descr="data:image/jpeg;base64,/9j/4AAQSkZJRgABAQAAAQABAAD/2wCEAAkGBxMTEhUUExQVFhUVFBUUFBYYGBcVGBcXFBQWFhUUFRQYHCggGBolHBQUITEhJSkrLi4uFx8zODMsNygtLisBCgoKDg0OGxAQGywkHyUsLCwsLCwsLCwsLCwsLCwsLCwsLCwsLCwsLCwsLCwsLCwsLCwsLCwsLCwsLCwsLCwsLP/AABEIAMIBAwMBIgACEQEDEQH/xAAbAAABBQEBAAAAAAAAAAAAAAAEAAECAwUGB//EAD0QAAEDAgUCAwcCBQIFBQAAAAEAAhEDBAUSITFBUWFxgZEGEyIyobHwwdEUI0JS4RViM3KCkvEHFkOisv/EABoBAAMBAQEBAAAAAAAAAAAAAAABAgMEBQb/xAApEQACAgICAQQBAwUAAAAAAAAAAQIRAyESMQQTQVFhIjJCsQUzUnGB/9oADAMBAAIRAxEAPwD1K+rZWOI4C4w3My8ldnduGV3gVxmG2YzuJ2nZcnlJykoo6vHaUW2WUbdztSVn3F06lUyu2OxXUUaWiw8bwz3lQHaBKzngShrs0hluW+gjDbvI9pB0doV1YqrhbGk58AbtP2XXMdoFfiN8WmR5KVhnvFaCgC5F0tl2HLRZKaVGUxKAJkpSoJ0ASlKVCU8oAslSDlUkXxugCyU0rNucaosOV1RjSNwXARzr00RVC4DtQQRxGqEAbRCtcFVRKuVCKHaJSpVAqpSAslKVEJ0gJSnlRCSAIvOoSUXbhOgBSgcUtBUp1CSRkb8EafGflHrHqjSmABFNv97zUP8Ay09R/wDYU/VAFVKiGPyj+imxpPU7/sryVW3l3LjmP6fSFJADykopIAzMcuQ1kclYuFD4SepVeM1y5xMonDmRTAXJy55X9HVXHGvs0qfyoPEDDZ8kdQbos7Gqga0DutcrqDZGNXKinCG7rXYVk4V8s9StSiUsKqCDK7ky/LqjKSDpnVGN2W6MWTlRLQlKZMQxYUylKUpDIEpAqcBVVjAQA9SqGhcljOKXFWqKNs5rZ/4lUjNkH+0bTr+SrMWxFzqnuqewH8x3SRIDe8EHz8YpFsGtgCB+ayufLm46R1YsHLbNKjglBrflzGNXOJcTxMzv3RFlWayWgANGw2WdSxINAa4gEwJ4hB4zdhlJ72nXLM9I12HbMZ41VQyxfQp4ZI7i3riEUHLzfBMdPE/EMwkSfvEa+Gi7yzuMzZC2Ts5mqCXlVAqmtcicvITNqoCglSyqNMq1AEE8p1Rc1IQA9XcJm1JQdzdhrcz3tAAnT4j6BZdtRyEzUkVRnBMj5ug80CN2o+QY328ypVX/ABPjZjWUG+Loc/6Fn/ahLCg1jg2SRJe4nt+BUYVVqGfeCCXOrxyBUJyg9wNEwNQqJQ1bEGNEk6dlbTrAszDYiUgKKtxBITqsPaN4nc+eqSBHL4rZuaMzdW8jcj9wuaPtHcsMNaC0GAu7c5ZtxhjC7MAAeY2K4eFStM9F7XRThvtU0gCoIco4lee9OmwUcWw2mWAAa9t0DRbAA8lGdzpRbtBijG20joLEQwQtG3cs+yMNCNpVAuyGkcstsNttUaAhbIcotaozYySSSYhJk6YoAUrOxu7FNhcdgPUkwB4ko9zZ/IXIe0TS+q1jsxLTm12jUAjjXXUCdFnknxjZpihylRXhFLdx3c4uPPzGYnzR1wNENQBbAWjXcMkLg7TPS6aMStTmQQq/4fM3KZjnn0HXceZRpZKOoUhGqySbejaUlRz1nhRpj+W9zNToYeAN4E7bbBdtglcGmADPcrKNsPIlW2NTIdNiRK3xZXCX5HLlxxktGnf04dmB3hVslEXDwW7pqTV18tnJx0SoViAY3HCVPFAd2kLBucbp0rplPVz6jvdwDtlBdJHaT6rRuLeuCSzI9pJIHyuAOsTsUpSl3ElRXUjWZeMPKFuqwJ02WS+/y6VKT2d4zD1Cky4DtWmWoWRvTB40totuACCIGqV2BVt2yINLkdPwD0UCZV1u7JPIcDorj2RIJwmq/wB06p/U4tpt8yJPoZ8kRdXdMPeBq+QDG+3PqmuarWUGNIg/N0g66j1WNVvJBYBEn5t3E9FoQVmsKjzmbA+IOYSJMbO7IgMeG08pLmaAgbjsUMbM0h79wBftG+h4PVSwrECHFxIaNy2N+wHVK1YgS8c7O7M2oDO0ccfSElo1faelJ8ed/NOnaJoBq1FWayrrO1QhqrgbPYSCnVEK+iJkSmaVNSFBVtW2Eao9jSsi2fDgT/hdAys2NF0Y5WtnLlhxeg+0bAV6Ftrlp05RIK6EcrQ6SSZMQ6YpkpQMzMYxhtB1Nrt6pIB4ERE68kgLJY51Wo+o8AGcjRvDWaaHxzHzUvaqG1WVCM2VuVjernu0P3Rdva/CB0C8/LOUpuPsj0ccIxhGS7ZQ+QJa3br+izal67+ppHgpYxZ3Lv8Ah12s7ZOOkkwD5LlH4jeUKzmVWvqUTUa1jzTaCQ4huYvpuLQQ5w+EgaSZkQs3FyWjZSjGrOwtagdtstGiVm2VI5ZiJRxJAWadFTp9FrlfRpCe6zW3MH4tuq07czqDoqi7ZnJUidTp0/AmpXjWNM+Q6quu9Zl07c9E/UalaJ4Jqmc7RcamI0S6ZzPc6Ntab9uhOYN8V6ZbOJidSG/FHWRB84J81wfsXaivc1nEfCxsTAIJe8OjUdGjbqvRKFMNADQABsAIHouzx0+NnJ5DXKiLmg7hDus28CEcmLQug5zIq4co06Tpyx5lbGRRdTSpA2ZtWnUruyVGOaQCabwQWlvQgbFRw6yaAHbu78dlqQR12gdkMaEbEz+cJiAfaBpNExuCCPIrladV5EACdp3ha3tZRrOpkMMzwND6oLBKFQ0gzIxsdSS4H9VLVsTBxhgOpEnk9Ul0dLDaoAHvB6BJOgpGFUfqhHbzwh6lcz1VtswuMdpK4WeyEUwpAK6hSY7RjwTG2nCjljQ8IQmqIZUsxGgKlCifBDAhUDup6+aOssZezR3xDvv6octVTmealSlF2iZRjJUzqbPE2P2MHoUbmXCgkeXmjbLF3t0mR0P78Loj5P8Akcs/Ga/SdZKUrNtsXY7R3wnvsfArQDui6IyUto5pRcezF9oLfNUpyDlDg4HuydD6goy3HwlNi39Pif0QlrXgQuHI1HIzvx3LGi24oyNR5oCnYsBkE+v6KzEr/KMoPxO0AVFS3rU2AhrahJBMmCOsaanoFjyt6N4p12aFMzA4Crxqmcoyb6abTtz6nyVNtfszBriA52jZ014HTyRz3BxLT0QpclsUouLPPf8A3XXoVqja9GabHOg5HMcabS0e8ZmJbU1dOUGYBXc4VXZUZ7yiQWOAOm0KylbkabjodR6Ii1w9jCSwZQ7VzRoCTuY4KppPpEdXbsjUaszFTDPSfAHVbRbwst9MPf8AGP5YOskCQONeD+brNoaYb7E4V7i2aXfPU/mP8x8I/wC2F0ChSqBwBGxUwvVgkopI82TbbbHSSSVEiTymSQBKUxCZJADGmChamHtJkaHqNEWkgQIKD+oTopMgDzEWZY745cyd2795H7FDe0GP06cMovyyIcMvHcnYrp7hkHXj8hZ1/hdKrGZo7GNQfFebJvo9iEqdnM4NjYoVAeHEbjXx812boeM3B1B5XKXfsqQ8Oa6Q0zldqCOk7jx1W3hr/dtDXE5docPpmGn0U2zSTUlYSOimAPqqLqoJBaQfAz9lGlcrWLtGLQRETHP2Ts31/wDKrbWUy6dQqoTI1WAql7B1Hnv2RTQD04UhTBMH6KHEEzOaHAwAXDpErRtX1WfKY/2uMjyjUIhrQBAED836qms7TVRfF2mNx5aYRWxDOAHCHA8EEEEaxz0VbAsyq7WRxqjKNxI3Wc8nJ2y4Y+CpGJ7TYj/CvFUtzhrdBtrrGq522/8AU2oXTUoQ3/a7MfqAui9sLb3lAyJmCOxaQ77A+qwKXs6xwABBkK4JJGvBySZ3PsvjNveMOQh0btPzAjWY0IRTwG14b/bPoV5Hd2taxqivRlpadRw4f2nqCvSMHe6o41XAjgA/X87JZKVURwabbOrowVedEBRqK0PVqWjncSrEapbTeW/NlMc6nYnssKzpPuKGQNBqOLWOedi1urnduNuq2a1J1UQwEgkhxDoIHScpC1sNshSbAAHYax58pRxPLL6KeZYofdksNsxRpMpjZjQJRQTBOvSilFUjzJNydsdOmCSYh0ydMgBJJJFACTJJFACTJJIA5qDpPTUfRUVaYGkaGPDsjXRr3+2v+ULUePTcdok/nZcEkejFlTm9vwKHu82wHh17hENEH81GxU3CIP5Cmi7M99mwEHLzyAfVQq4eDJBInpEei0idFGEJUOzO/wBPIGjiTzO3koe4eOJ8IK1g2VINgK0TZjBxB1B+0Iy2eNyry2e/iqKtqCIiJ6aKZX7FKvctZD9eOEqtshRTez5dY8ii7bEQRDhBWen2XT7Rm3dsQNAs2hdnNlO4+o/ddO8AhY2I4aDqB5hYTjW0awknpheIUhUp6HoR4jt+brlqodT0EDsSS3/pcNvDVbdhelgyVNeh/RaQZTcOPFWpWi4TePTVo5mwsKlVwqVCCGmWAD4Wkf1SfmdoIPHGq6XDwGsa0fh5TVqrQIb8X1UKAdz8PjoolPZMny+jWY9ZuIY6GVRTAOkF7joACdACd9vzgtrNNTKEvLZlQZXDwI3HgrUtmNL3OssrgPaCEQuIoXdS0YYLnbQSMzd9Z6LYwv2lZU0cAD1B09OPVejDPF99nBk8aStx2jfSTMdOoUlucwk6ZJADpJJIASSSSAGSSSQISSSSBnMEb/nJhDVN9CJkEdDwR+itNQSev5wqnjwPXv8AsdF57PSiI1P7dxqB25afqFc18gx+dFVlMa/+f8qDXwdtxHjHX6pbLoNa3bwEeihCszAtnwTSrogZikQnYlKdBZBzUpVuipLVLQJkXDUIe4tgd+OQjWU0nUpS42iuVMzGNcOfzwKsFQnjp24RmQTB8fqnqUhGyn0rRXqGTcUA87aq22tcp11CtmNPz80Vh2nhZek07RpztUX1XlrYbE/aZ/dA02GdVe1076d1MU3DWNFMk5bCK4odjUvcq2k8coggQmokNtAzaZWRjNiGA1W6QZeANCDpMde66MMULuzD2OadnNLT5iFsoaFGdMq9n7/MyG+hMj/C0BiR5aPI/uud9lKmVha4Q5uYO8WmCjm1lUs0oxVMyyYI+o1RsNxJvIP3Vjb9h5jxELFzqQeheXL6Mn48TebXadnD1VgK58kJ2ujYkea0Xl/KIfj/AAzoElhtuHj+o/dWMxCoOQfJWvKh7kPBI10lmDFDy0eRVjcUbyCPqtFnxv3JeKa9g9JB/wCos6/RJV6kPlE8JfBzdzaupnQyAdAePAoQ3kHUkeI/XZdNe0QZXNYjbbrOeNHRjysLt7gHorS0FchcS0yCQe2irp41VYd8w7/usqo3UjtKbSE5GqxcKx9j9Do7of0PK12VwUtDJhycuVdR36fn0TOcEmMcuUxUQ+dWhJBQ9d5A0TW10f6tFIVAQqKwA1RstU1TCblpIlu42/ZCsvxs7Q8yraFdTq0WPaZhPvaJ67IU6jCNe5+3+VeKQOvXpwueu7WpROZkuaNxuR3HVF2GPU3DdTz3stwtXELvrYt1bqOR+ylQuiWgbj6+ad1+13Mabjr+fZZxqZH9jqOB3UTpflEvHbXGXZqXD8jQ47EwfPZFW1QFDEtq0nMPI0PQ7g+R1WTh2I5SWP0cww4dxyOx381Lkk/ofDkn8o6YOGYjoAfWf2KvplYVpiLXVj2Y0Hxlxj6hbDai0hNM55waB32zWuc4CC7V3c7SUNUEFab2ghDvpTopyR5IakCApwpGmQo5SuWmMUp5UEg5FgTDk+ZQBTkp2FEw5MSoSnRYqHzJKKZFjo3biOVg4hUatC6fKx7u1le1I86COfv6rdVz91V6Lrn4UDwqn4G08LFxbN1JHEe/LTI0IMgrosJ9pQSA/wCEnn+k/sr7r2cB2CwL/AXN2lQ4s0jL4O7/AIkGEnV9Dzz9155Y4lXtyAHZmD+h23kdwunwnGW1jpo4bt3538FDRrFmz76CjaNcQgX0M89eFG2t6nJ256pJOym1RoD5pG/RW1aOdpHbQ91lVHOaZBkfm6Ltb6dE+nTF2rQGHVKXzCR1CMo3gIkK65y1GwTErzir/F2tYsLszSSWuI+Ybx4pS10VF32ejU7mdJH6zKg/B6ROYsHUxpJ6rCwrFMwGYZT9Fu0bs8apKSfYSi10U1cEe3Wk/wCE8O28iqsTpPyCWwW95Hc+i3MLuwdDpMwChsdq6kCJj7qpQjwbREck+aTMKxxVrWEkxG6w/aCoXu941xa5wEwY0ygx4yVv2WDFzXQJnQHTQzvrvqi3YDRywXE/3SI9OnKwjB1bOqWSNujicHxYUjBJ37mf3XYYbj4f2H1VJ9kaZAyO11mdZ8wsu39n6oqFuUwORqCOsqJRraEpqepHb0MTadijKV2xywLTDcgWrb0+y0jKXuc84x9iWIitE0GNquEktLgwkf7SRBPYkLlbj21bRfkuLavSd0cB6jXUdwu3tzBV93bU6zMlVjXtPDgHDxE7HuFusCmrOaWRxdHF23tnav5ePFpR1P2gtXf/ACs89PuhcU/9O6cE2rsp3928kt8Gv3HnK4nEcJqUXZarCw8SND3a4aEeCwnjlDs0jKMuj0pl9Rd8tRh/6grIadiPIrx+4paI+ypvaBBcNOpCjjZTdHp5Ymyrz9lzXA0qPHnKMZi1w2P5hPiAk8Ycjs8qZcocbuOo9EkvTY+SO+vbQtM7hAPBXVObKzLzDeW+n7L2JRPOjL5MF7ExMIx9MjQhVlizNSkFU17drkUaabJCAOevMAa/hWez3su2lV94Z+UtA41ifst1EU3pKKuynJ0O6yaIjnQKu4oEeHPXsUayso1KwVOKJU5Iwq1kSNNOv6oGpbPaSRx9VvuqtHITOcwqXBNUy1ladoxf4jYR5j80Vtzbsqth26nd2E6tMO+/YoVgqDQtd6T9VhKLT2dUJqS0St7VjW6gTMR5Iy1okuEAgeg1VVG3JgkazMdI/Vb1nR0WkIWZZZ8ejOubHKfeExEmODp1XPtxA1avXM4AAb5ZAP0XY4uzNTIXIWuHvp1Wun4QfuCPRRmi06ReCaafLs6qkWlsCABwgadAtcdz4/TVSZvmaYPIP3U23TD2PTTp/lS2pdjVq6CaVud5/RX0qIlBC6nTQgR9OZU7u9LRPOoHimnBbJak9FjTrB9VKn+6Cp1ZAnoPorqbp0WSfJlNUH2/KJBQ9EQrwu2CpUcU3bssDk1zbMqtLKjQ9p4InzHQ90wVtNWQcJjvsGWnPbkuZzTOrh/yn+odt/FZIsYExsvWWrLxnBW1QXNgP+jvHv3WUsC/aWsz/ceeC10Ckyz1Wq+2LSQ6RGkcyraVBZ8DTkZ38IOiS1fdJJ8CeR2VOrG6vBBQ0JpI2XXZzFte2a7ceazK9kW91q0q07qzKhpMpSaOddTTCkFsVrQbhCOowocS1IGZTb0Voot6KfukvdooLIGgFRUt0UWKJZ3RQWZ1S0Qz7Yha7qZVbqalopMyA1w5RFKoNJRL7cdFS+3U7RemTY5vTfp1/IRlGoNFnstyUUW5dB591h5HlLBDkyo4uboJqUy/slTwtsyZP29FGlcRuEfQqg7FT4/l483vv4FkhKA9O3aBED0VFfCqTt2NnqND6hGhSC7XGLW0YKck7TOducCez4qBbMfK+f8A9D9vNczdOqNqRWMO2A1Ajt2XpBCFvbNlQQ4AxsenguXN41r8HX8HTi8pp/lv+TkrF4O51/OVrW4hT/01jT8o+yLpUQNkvHxTivzr/gsuVSehNCvhNlThdZgJW0yoFJpQAS1WBVMVoCpGbAsSw1tXXQPA0PXseywTQLSQ4QeV1qGvbNtQa6EbH9PBJxGpUc17nsUloOtngxlOnQEj1SU0VZqJikktGZkSiqB0TpJICZQ12NEkk30CAwpBJJSUJypekkgpCCTkkkgIlVFMkkUi1ihW3TJLyv6r/aX+zo8f9RBvKgDB0SSXzvVHcbFudAr0kl9jg/QjyZ9jqDkklsyECXHCYJJJQ6KZJOkkrEJqkEkkgCKauCSSogkkkkmIYpJJJ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64" name="AutoShape 20" descr="data:image/jpeg;base64,/9j/4AAQSkZJRgABAQAAAQABAAD/2wCEAAkGBxQTEhUUExQUFBUXFxcYFxUYGBQUFxQYFxQWFxYVFBQYHCggGBwlHBQUITEhJSkrLi4uFx8zODMsNygtLisBCgoKDg0OGhAQGiwkHyQsLCwsLCwsLCwsLCwsLCwsLCwsLCwsLCwsLCwsLCwsLCwsLCwsLCwsLCwsLCwsLCwsLP/AABEIARMAtwMBIgACEQEDEQH/xAAcAAACAgMBAQAAAAAAAAAAAAAFBgMEAAECBwj/xABBEAABAwIEAwYEBAUCBAcBAAABAAIRAyEEBRIxQVFhBiJxgZGhEzKx8CNCwdEUUmLh8TNyBxWiskNjgpKTwtIW/8QAGgEAAwEBAQEAAAAAAAAAAAAAAQIDBAAFBv/EACQRAAMAAgICAgIDAQAAAAAAAAABAgMRITEEEkFRIjITFGFx/9oADAMBAAIRAxEAPwDzqnurTQq4bdXaFHUgMadT5rekK1UpTHQKGphoO6dCs4a3dYDBlbbQIXRokhB9nIha2VyWwVKymQuHNuh8HHbGrgsUlI2XD6NU2Hd9J+qV0kyixukSUWy7w/snbB5hSIHfFgAkKrk7wfn35/uo8Mx7DYlTrJstGDXZ6axwc4FrgQOAVuUnZdUcReR1BuPMIn/zCo0aZ1dfzfsUFlT7DWBrot54/wDCck6nQlMuc4oGna5P3sl4FUb+jNXZ08AKriqkwF1iWk7LipRFpRlaXIj7Mr1ztwVVjiZCtVG2WsPRgH7hK60hmyngMO2n48Sr7wInmqE3jkpqr+6hjb1yBdkD1i6os1LFoUto7ZXaFYY4jZQKVqmMTioea6+IeajAXQCZCs3Tqm66NUxZRsZut6oQYUbFcrkvJMLgFWcO2ASeIQb0hpn2Zaw/dYSGhxG5NvRS4OkZ1OsZ6gLWBbPDr4eKtVKmkQBcn2Wds2SjvEU5vvaPBQjDCw5t95MKcDnt7c121kuP3xUyyZmCogCR9normiR9+q5pUYPQn7EeqmftbhwQRzZSxVOW335/qg5KNVz4/fJU8XhgRI/yqy9GXNj3ygdVeo6j7rl0yp/4CrVMUqb6hG+lpMeMKyX4mN9nFRwgKKo7uOjkj9HslinNA+DHVzmD2mVZb2DxBaQSxsjmT9Al0zhFwFMuk3IRB+EcB8pjwTZlX/DutTPeqsjk3V+oR2j2XqBsGoPRMk0hk0zy8S02ssXpVTsaXbuafJYnTZ3AAPZNn8xWv/5QcH+yZH1A0STZdSgOKY7NOv3gOVt1G7s84fmB8k2kqtW3COxWhbweQPcJDgNx6Fbq9manMJuogAWXbkGFIQsVkb6bS50QFXoSY67QmXtdWik1vB7wD4AE/oEApP2jYRH36qdMrjRfwrQOm/nYmVJwjw87KLBNJHCAXW5/cqw2nN42I87qZdI21oNtuIHWT+yt0qe/398Vyxt7Dfjy3KsNZE2+zx+qVsdI3SHBS/B3XdGlP35ophsJqMCBxkmwHVKOp2Lr6PC/iqeMZAKZ6+DF9L2vjfSQYQOpRJJHJcc5cvRDkOEw2k1cQHuLT8gDtPi6P1MJzyDtBgqrhRovY10SKcBs8TAQ/IcGAw9T+sKvn+QB8OYfh1md+lUb8zXN4Tx808+Q1wyWTwVXKY9ims0BVez2KdVw1Go/5nU2F3+7SNXvKIOatezymtMruphclinLVmhccVtCxWNK0idsQn4VpEGfUrRoDmfVTLCkNJXNHqVXqUTqHeKkoYguLwRGl0Dr1WONwuAyxTpn+YrVZr7Q7jyGyloukLbyuCKXbJp/BkyNR9bQheX3Eff3ZMfazCfEoGPmb3m9eYHklvJ6wEW439/7KVl8S2MeT4cd2bW95MozicvAaSPsqphGDSDYX4o1TuBCzt8m5RpAzDYaR6ef3+ikdSt9+6KNYFlXDkjZFCuQXT3EC8gFbfQe51RvIzBJYC0DmGmRAV3B4PU6eRB+/RG6hsY3+7IjRTnoUsDmZ+I2nVptadmPaCCOhncI2MA1wDuf91Jiao1iWAw0AGALnePZXaTYACGimStpEWHoBoAC3iiLHkHf9qshqoZnaZ/lPuQFNoCYVyhgZSptGwYPorz3IZl1oAJMCL+iukr00uD51vbZIHLtQtUgK4BhWLaxccIOobrHFeO4LNatMQx5A5bhehdnO0LcQ3Se7UAu3n1CQ17DbioHiTCkJULSdXTguOZbwtPS0NHAQpXrli1VqAQDxsEAkNemHRPAyl3O8q0MFWnbQTqET3XOkHyJ9D0TI8rh9PUNJ+UyHDmCIQa2hopy9gbJsTqAgR/Ud/IJnw+wMgeN0oYnJ61GfgEOB2n5m/ugNRtWmdZBeRvqkx00qHpyegsqpcHq1SsG3Jb+ilw2MDuIPgvNqWc1H6W6i20w1oAngLyU05FXOnvb8UGh1yMrX6dtljat1UdUkSuBUhKFoJu0kgkXFx0Xb66FPxagbjJMLgDHRfKH57Bho5AeEvprnD4lQZhVmpTHQn0/vC6Z20Ty16y3/heyqqdTug34Xnf74K9QxJNm35k/olbA4uK9RhuC0GOcFEsuxQI1A90kx0vcHwMr0DwRgaesqVhVei+QpmG644nWLSxccfKTCreAxRp1Gvabgqm0rqVM1HreAB0lxM6+8OgI2UhqASTwEqPL2xSYOTG/RSMEmCgMXaL5AI4iV09c0xAhbeVwxWr1YIHMwp6WyrVXidxKmpVBtK4BvEk6Tp3iyr4KiHlzHi5Ad7Qfce6svKpNqhtdjjsLE8pt9YS10Vw1q0c5vlIbT1MaTFyImw4g8FUy2qIGlx8Ey43NywxSZ8RxEHYNHiTv4D2SjjcENZIDmuMkgAjqYjfylS0eltfYzYOoeMq9UaCF53hs7qA93U5o4m3sb+oRvD9o2ugGQ7kQfrsh6iP7C2MpkcUHr5q2mbm/LiuM0zk6DpBJ2m8CdpSfRwtWq92knXBMg/MPDonjHszZc6hjnT7XgETARrKc1FdzntuGjTPX5jHlp9V4pisBUNQMguqOOkDiSTsvYsowTcLh2UmmdLbnm43cfUlUjEk9mTP5TqPVLs5p1tOM8abvWQVZ7OYiS6nwc+oR0IIiPGwVLOBprUn+Xsq/Z46qsTHfPs8uP/aB5q5jXWx/w2Igx6IhTKE4XvHXaTI85ImPfzRWm0rhC00rFlNq0gE+UWqzgqeqoxvNwHuqwRXsvS1YqmORn0Cmaz08WELjDi58VDhw4B2oz3jHhwUtJ4FyYCA5fCjrOMiBa89F00rTygE8w7T1j/GVYcW95omSI7jeSKUOz+KIDmVQQRIIqOuENxeHFbMHsMw6oQY6N/siuU49+Bq/AryaLj3H8G9R05jguFNnKcePzn/5J+qjGFxuqJdMc2lOeMrEM1N720dZVegfxT4BE4VjSzBthq8tChqYnMhuH+jT9E9z3x4LVZAY8zrYvElw+JTcT0YQT6bpnwAc5o7rRPHiOO28+KJ0P9ZvmhmHcZcSdy4+pU8r0uDX4u6en0FHOZoLABBBB69T1SkC9jg5hIc07ixCMit3Sh2Ib33eP1upYbabNPk4ZpLgs4bH63/Ec1gcRDiGgE/t5JjdiAaJO1rBJjH6XTw2KYKdb8OOi2RW0eRnw+rCfaB80WvG4g/uqnZY997uWr/qdb6FZiq2rDDwhD8gxOljz0A9ynZnldo9EybFBoknc2nkLTHki7Kuq824G4SLl7tWJI3DAGtm4BiSY53Tfh+ZMlMToKsf/lYqoqrFwh8xSmLsLTmuTyafdLUpx/4f0rVHeA/VRZuXY4uK5FEPaWnYrbyt4MWQHLrFp5WBRVKveAg3EygE89y0zmTj/wCZU9pCdc1yxmIpmm/fdruLTzCSez18e4/1VT/1FehMaJnjELgCfkuaPwtT+FxPy/kedgOF/wCU+yZcKfxHeSr9ocnbiWQYDx8ruXTwQHstmpp1Dh8RZ2zXE7xs2foVxw10Q74riT3YGn9VNWK5B758FHiqkAmJXBKmHd+MPAoTXqQDHE/qrpqw4nofdDsWdgoZX8G/w57ZhdYDqFXxLu+fALs7hVnvDnnpA9lOOzVmfBzWCs5ZjLFh34dRyVSu6FRqO4ixV5ejFllUtDOKv4Tm8kOy6tFN/jPob/VRZdmQd3XWcbdHf3Vb4vw3OaflM+4g/fRaE9nnVHrQ9ZXiQHOeLl7ifv0TXh6sgEmOi84y7FRSp3ktEE8yLSnLKsVqA9zy8U6ZG50MIfZbVNlbV4LESOj52r4d9N2l7S13Ir0fstl5o0AHfM46j0nYJRzqamMI3gtb6f5T5Qc/SJAHRQN6XJ1R1QdW8mPCbKzhtlUqOd0WVKL3tAsLg+hXBCwUdQrkPd/L7qKvVMHunY/RKMIfZO+Lcf8AefVy9CZsvO+xx/HcYnun3IT6zEcIKLFRrG1i2IEyQPCeKAZpkoxDXEd2o0913hwKO1a/Q+iq5dWF99zwXIL7BfZnOnFxo17VW2BNtUcPH6o/iClrNspdiNdRvdqsPcO2po2HjyKmyLPPitNOpaq2xBtqjjHPmFxyLNRt5VHEG6I1rBVMFgjWfEHTN+qy1+TPVx6xwith6D6hltmjjzVitk0CRunXBZVpaBAAXWJwIhFIlVb7PM8TQe3e6G1U95rgLGyT8woQVSSVApzrg9R9Ux4zDB46oBRw5e8NHO/QcUzsHeA8F1U01oOPHNzXsgLQpOpVBMls3ZJBI8NxzTpgMZ+VoDW7wJv4kyVPj8FTqN77QSNjsR4EXVHA4c7bxzH+Fea2YblJDXhcTZYh+DkcvcrFXZmcnnXZCga2INV2wOo+J2CfnLz3sRiDTxBZu14I6S3Y/VPpqA8FFmmeiF1UOFuo8wruG2CHuIGw4qV+KDNNidRA8JQCE1TxlYAPF5DCfZS6gqeaOApVDf5HfQoDCf2GH4jz/QPqntjAL8SkXsV8z/Bv1Kd2m25RYEarPjiq2VnunxK1jKYdBJPduPRc5Ye4LofAfkvkIBmOVMdiKdVs6wZcB+axjzTbl+Xa7vdA5cfNGcJltOnZrB48T5ndI6LTje9sVaGR1apBcNDOX5j48AmfL8pbTAAEImylHBduhIkXdNvkhNNVa7VYq1gELxmMATABuZNsUjZ229t0w5zm3Btzw/cpaJJJJ3+ngg3oZY3RrAYUMH9R3P6BXsI2Xt8VXa6ysZa7veqRcvkrepnSD1V1lXyyofiOAPEWIkbLWIqw26pZdX/EngVXlLaMONJ1pjhTwrzxZ/7Xf/pYrWX1JasQ/kr7LfwR9Hi1an/DY1rR8jXtI8HW/VeghgAttukbtuQarHtIMtgxzBsmrC5gHUmOkXaPoq/BiXZLXfBCu0xZAP42XcN0Vp4rqEGFBAKhnbooVf8AY76Lr+K8FFicuq1mvaLa26ROw6wjMt9DC52MH+p/6f1TdSBvO3BRZD2S+ADqqSSZsI2R5mAYOZV149sCQCrNJsNzYeJTHk+TikwTc8T1Q3FwK1FjRHe1HnABj3TFjKp0tDfHwHM9FlzL1r12bvHxLW2Q16cGQrrSQJI80Pw7XVXd24HHpzPujtNsNjh9evVTK3Ois3FWQzMM4azcwlrtDmj21X02EAAxPHaf1S297yZ1Get1aMNNbI1cph/NO1EfKCbwhFXGPqXc7yCpV8K525B4qxSaRuD9V14ciXCGjJjbOXU4uoXhXiARZVnsWb1a7NO+OCEKzl5uVC4LrDvAKdGfK+Ax8MPlp2hRjBNZYcQhlXNdLoF13hsz1vE2smMfzsaslx+7TuLH91iC5JiZcXHZ0keHD2hYpvhm5La2IeaM7oPIrMC+WeBU2KbLCOiq5O0uJY0EkxAG5PRXXKPPpaotgo5kuQ1q0G7Kf8xO/wDtG58dkd7PdkgyKlfvP4MsWt/3cz7JtZh/ILXj8ffNABGXZTTojuyT/M65P7Ig2k43E/RXWUgF2XLWoS6OKYw7uLio6jAOJ9SrFZxQrGPOw3JgeJTaOIMKxz8SxzQA0Fwk8m2n1+qN4us17okGLR1O/klX4WmrBqOIAPykiOIDvQrpudU2GwDuQvBXi55pW9nrYHPqhqZiHNsIA6K3TzI6P5gHQTMhu8kjcpY/5szUHtZ8O1gYv5Bar4ipWuxkSblvyiOfMqUzVPSK36a3QMxeEdUxNUlwc3VIIkTIFrq2zJAbovgsu0i9ybk9Vc+FAXuY49ZSZ4t1um0Af+SDgVDUwDm8JR9wUTyqaFFevS5hVKtMjr9U11aTXcFSr5fyUsmJWuUUjI56YtPCo4kd4D7umCvg4S7nmHe12sfKePI9f3Xn5MDjldFbye0nDqQsJuduqbOz3ZSYfWmeDeQ/q69FnYns9tiKwJP/AIbTwn8568k80aKz1X0DHj+WB6vZ1jhDbeFoWJlpU4WKZp2zyrC9k6r6YdDWzs1xIMczayPdluyTMI3VGuq7d8Dug/lZyH1TWyko69WLL2ceGZe0YG9nLaQG6kowTfZVn1ZXdGrBVxWXMXSA2VRylxmMEWBJ5IRiMS8jcMHv7oJ8cnJNkmLqgcUGOKu6oCNNMHvH5dREAA8wPqh+ZYgkm89Sd+qBdoccfh0qDTGrvvj+o2B5/wCFO8mlsr6+q2Em41pB7wMyZm2255nr+yhoPB0lrBvYhoJvwB3n9kGw+DfpiQ5p8T6fVM/ZwFljzseAkxI4DmvMunT5ZaKaXRao4HW0OZ8w+ZsmQ7py/wAphwGJOnQNMs3YBEX334mb81Ty+g344IdJ9ja8kb7i67zLEijWbVDZdIaYgS0m4PPmPBLN1HRo9Zr9kEjXcN2e6w1weYPIo/QpMq0w4QQ4SPRUquVDYW+ivPlZF3yTrx8b64BLwoXKfEUCwx+llDUEbrdjzzf/AEy3hqSB6hNSFK8qnWcrkiwQ1w4KPCZSKju8AW8jsf7KTLMA55kyG/VMuGwkARsvO8ryF+smjHj+Wc4egLBXm04XVNkeS1UO/wB8V55bZy9y0qmKxYbuViA5rE1YCHF8rK9WSowV9AYTsldB64CqZjXLRYjnHGy5vSAltkmIzBrGyRLjztHCL+SAZjinR3tnGeJI3tfZc4mq6C4yY36WnwVCrmRIjTa0kQfDcWUnRpnHojrAvIAmSQAEDzTS+sYsAQB4AADbwlFa1eTqBiNmm/QnZD61EMqN6x+srNlraDkjaDeTMgCdj9eaZsOGtBhs/pxS3lFenrIFgONoO83TdRqsZffyWNspGNNGZbhAO+REGSDxQrO8WHOJuReYHykbSPJTY7MHHW27RwgAAyll+HqPOp7Ww28ydTo2AHJDRTelpHpfY3Fj+FpydgbeJtbwATDTc0iZCT+zWEPwKbbtgHzkz7bIs/WxcP8AxpoI4qk02Inkh+Y5IXN7p0nhxUtDMGggzLuAsTPgr9NrqhJefLh/dGXp7QlS130IWLD6b9DxB4EbO8FdwGVF3eePL90wYzCtLxImJjpbgu2sg7cvdVyeVdT6kVhmXsjpUA0CFbYNvAqKq8CPvghWYZ01lp4RuN1l0HsJvrgT4D6R+qE47MQ0Ekx+qXm9oviPDGd5xO/ADqUeoZQ1wBf3z12HgFqxeNV98ISrUiH2ozvEPtRZUi3eAJPDZsTCxOWa4ABzXAcIMdNv1WLskLHXroCl2t7NtK2owV1K9Ugar1g0Sg+YPnYyfuVNjK0noheKq2kcPdTplccfJxUrXMz3rb+U9bcOKGup6jE7AxyMRbkIBKzF4oG1/Ph4LWFqyC0SSfQ9I/VRpmhEdOn3jIB35iLDaN4UOa0ZgjcKTaSd9uasYltpCy5K+RvVNNMHOr/C0OaDpI2k7xeZTbTxboaAGyRPPdK1JzHWJ0nkR9EbwtcW1GwEeim0DF+IYDnO+Zt+aip4eQ6Npj3vClp41roaHADiTw/dE6LqYEj5BsTsevVI0WWmFcrp1DGkgN26iOAGyMVMppSHOa0u5uub8ibhKOC7QNBI7zbmJBHp6I3h8ca7jDrASfDgPEpTr23wTVMtpfGY5jAHw6SJB02sfP6Iy12kfZVelhg0aiL+/qqubY6G73NgmlaJU98GmODnk8GjfqeChx2aNpujkNRPqPJBs67QU8OwCdr6REudzd5lea5r2jq1yRJa02PMjl03KKh0+BKpLsZs27YmSKZ1EceFvqlitiX1TL3E/TnsquGpAq3h6UHqtePCkQq2E8pp6CCOe69My27B4Ly+i+4G1/1XqWSs/Db4LUmK1wRZozujx/dYpc5s0Dmf0JWLNnndbGx1pAGu0hxBsVHXfDUxY7AB4nY8ClrNaDmbi3Ph6rY3wTnkD4qoqTWueYaCT97ngt46pAJRbs5RFZvdkU2k67kajG0i8rPdaNLfpOwFi8qcDfSSeAO3jKkp5Xo+YS82aBJgcSSmjFuJOhlI6dOoPe06AOJg+MKI4SsAS4Mm0adWnTzk8bKFNkP7LfArYvA6eXXeys5bS1MINtNv2V7FtIcG/CL54iDHjK4yrDuZUf0AcW23kxPupvopiyN1rYCzLLHA6mtdHhwQ+jiwyZvYkA3va3hC9QrBpFJ7BqYSG1LiWEmJcD1MJRzjs0G13jZjn22nrv1lCeeB87capCk/Mqgdqa6OQAEehRmh2lEA1dZcOndHoibez1JpkGT1gg+KlFMT+ExoMxrkOA52G3+UfVMz/wBmpKTO1siAZ5WmfdMfYvNAGuqaXS4nvGGs7pIsJ6EeqA47JnlrjUN5EQJEcSYvx2VHLMG2kZe0YgNktY8nTO8hu0290vqvgePIpv8AI9fwGOFZhe10t4v4OO3d5gLz/wD4iY+sMSKTRAa0RM31XJMeQ8iiGXdo31f9RrQGxoYDDZBO8+SHZiS6vUrS573RDA3gG2AJO2/qmUc8jZMy9fxFUXeA+ZPUGVs5bDjpcI3g7+SK5phXQyowQXQ10/l43PGw6KbB5XVxBJpsnTAJ2aeR3HJUnSZH3+wZSZCkq/NbkPcIriMicwQ6zrk8QOhKhpYNz3Na0ajEQOc/RXik+g9kuRYE1KjR1B8uJXqeEo6WgIR2ayP4DZN3nfp0HRGcZXFNpPFWSBVAfPK/fE7NmfEwB9VtC8zxY1Bk3+Z3SRYHyv6LSw58n56RfHP48hnA5jwduiWhrxz6Ly7K+17mQ2u34jR+cfOPHg5OuU5lTrCaNQO6Xa4eLStsZYydMz1Dk3mvZCjVBiaZ/pNvMGVxlXZttP8ADqf6QEiCZe6dnwEbo4ojdWmYgFGsaYHTa0yjmWE1s003fDcIggAi3At8BCjxldoptbUbpqbBwbqbPIGIgnwRbQxy07BtIjgs78dfYmhSqZXThzmajr7zWkggH8xbNxzgyoMFhPh0fiMLXAmWuNrgGWkG8QSI4Jxbl8AhpjVv5/RUaXZtjRpAlszBJIm978blc8PB0Ooe0Aqoovbpc2NdoGqZFwAW/M2R5IXi6WqYaHlrtOguiCDBmdwOKdamUOOn+nbgPMCypYTs/UY4uc74szOoDjzjdIsLXJTJkqwDQoggDuAxuCLEcAD5+ixuHLJMEzeAQJt16zZMQyeoDIIjkQBx5i87ei4xORkjutAkyReJQeO+kiaXyxP+Ga8iKlNw5zB9OK4ZkruN3Da23nxTpQyepfVpkiJb9QCJHDiVwOzUX1PN5+Yrv46fByWhOyvKYqOL6b9pncHqAON0WwuEJcPwy0TYmBq42nfyTM7JpINwQIkb+fSymp5PAIBdB3vfy5LlirXQdf6JlalUa74dZrTTJLm1GwCIBMEbkcPNMOBzJhZppi4tp325cJjn9ETw/Z+m38oPEky4mbXJubK7TwjGiAAPAAJ1gT7AAK+Vmo4O2MjVyIA4N5+qvZZk1OiIY0DrxRN1RoVTEYgwTIAG5JgDxK0TGgrjo6rVms2uUr9oM3bSu4g1CO4z/wCzhwb9UM7Qdt6dOW4eKr9tZB0N8JjUfZI+GxT6lfXUcXuduTuo5vIUrU9lIjb5GPCPLiXOMucSSeZN1i4w9rjZaXm7NgpVEQyJ5BMEjwssWJsf7AXY/dlswqPdpc8uHWD7m6aqjY2W1i9fH0ZMv7s2wqVrisWKjJEzXnmpmvPNbWJGcyZjyruHusWKNisvfCbyC0aLeQWLFm2yeyOrRaOAVZ7RyWlirDGRC5QvctrFZDoge8qB5WLFRBNAWd0C8S7UZxXq1qjH1XljXEBkw2OrRAPmsWKHkv8AEfH2BlNl5/EasWLzS42UQsWLEC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66" name="AutoShape 22" descr="data:image/jpeg;base64,/9j/4AAQSkZJRgABAQAAAQABAAD/2wCEAAkGBxQTEhUUExQUFBUXFxcYFxUYGBQUFxQYFxQWFxYVFBQYHCggGBwlHBQUITEhJSkrLi4uFx8zODMsNygtLisBCgoKDg0OGhAQGiwkHyQsLCwsLCwsLCwsLCwsLCwsLCwsLCwsLCwsLCwsLCwsLCwsLCwsLCwsLCwsLCwsLCwsLP/AABEIARMAtwMBIgACEQEDEQH/xAAcAAACAgMBAQAAAAAAAAAAAAAFBgMEAAECBwj/xABBEAABAwIEAwYEBAUCBAcBAAABAAIRAyEEBRIxQVFhBiJxgZGhEzKx8CNCwdEUUmLh8TNyBxWiskNjgpKTwtIW/8QAGgEAAwEBAQEAAAAAAAAAAAAAAQIDBAAFBv/EACQRAAMAAgICAgIDAQAAAAAAAAABAgMRITEEEkFRIjITFGFx/9oADAMBAAIRAxEAPwDzqnurTQq4bdXaFHUgMadT5rekK1UpTHQKGphoO6dCs4a3dYDBlbbQIXRokhB9nIha2VyWwVKymQuHNuh8HHbGrgsUlI2XD6NU2Hd9J+qV0kyixukSUWy7w/snbB5hSIHfFgAkKrk7wfn35/uo8Mx7DYlTrJstGDXZ6axwc4FrgQOAVuUnZdUcReR1BuPMIn/zCo0aZ1dfzfsUFlT7DWBrot54/wDCck6nQlMuc4oGna5P3sl4FUb+jNXZ08AKriqkwF1iWk7LipRFpRlaXIj7Mr1ztwVVjiZCtVG2WsPRgH7hK60hmyngMO2n48Sr7wInmqE3jkpqr+6hjb1yBdkD1i6os1LFoUto7ZXaFYY4jZQKVqmMTioea6+IeajAXQCZCs3Tqm66NUxZRsZut6oQYUbFcrkvJMLgFWcO2ASeIQb0hpn2Zaw/dYSGhxG5NvRS4OkZ1OsZ6gLWBbPDr4eKtVKmkQBcn2Wds2SjvEU5vvaPBQjDCw5t95MKcDnt7c121kuP3xUyyZmCogCR9normiR9+q5pUYPQn7EeqmftbhwQRzZSxVOW335/qg5KNVz4/fJU8XhgRI/yqy9GXNj3ygdVeo6j7rl0yp/4CrVMUqb6hG+lpMeMKyX4mN9nFRwgKKo7uOjkj9HslinNA+DHVzmD2mVZb2DxBaQSxsjmT9Al0zhFwFMuk3IRB+EcB8pjwTZlX/DutTPeqsjk3V+oR2j2XqBsGoPRMk0hk0zy8S02ssXpVTsaXbuafJYnTZ3AAPZNn8xWv/5QcH+yZH1A0STZdSgOKY7NOv3gOVt1G7s84fmB8k2kqtW3COxWhbweQPcJDgNx6Fbq9manMJuogAWXbkGFIQsVkb6bS50QFXoSY67QmXtdWik1vB7wD4AE/oEApP2jYRH36qdMrjRfwrQOm/nYmVJwjw87KLBNJHCAXW5/cqw2nN42I87qZdI21oNtuIHWT+yt0qe/398Vyxt7Dfjy3KsNZE2+zx+qVsdI3SHBS/B3XdGlP35ophsJqMCBxkmwHVKOp2Lr6PC/iqeMZAKZ6+DF9L2vjfSQYQOpRJJHJcc5cvRDkOEw2k1cQHuLT8gDtPi6P1MJzyDtBgqrhRovY10SKcBs8TAQ/IcGAw9T+sKvn+QB8OYfh1md+lUb8zXN4Tx808+Q1wyWTwVXKY9ims0BVez2KdVw1Go/5nU2F3+7SNXvKIOatezymtMruphclinLVmhccVtCxWNK0idsQn4VpEGfUrRoDmfVTLCkNJXNHqVXqUTqHeKkoYguLwRGl0Dr1WONwuAyxTpn+YrVZr7Q7jyGyloukLbyuCKXbJp/BkyNR9bQheX3Eff3ZMfazCfEoGPmb3m9eYHklvJ6wEW439/7KVl8S2MeT4cd2bW95MozicvAaSPsqphGDSDYX4o1TuBCzt8m5RpAzDYaR6ef3+ikdSt9+6KNYFlXDkjZFCuQXT3EC8gFbfQe51RvIzBJYC0DmGmRAV3B4PU6eRB+/RG6hsY3+7IjRTnoUsDmZ+I2nVptadmPaCCOhncI2MA1wDuf91Jiao1iWAw0AGALnePZXaTYACGimStpEWHoBoAC3iiLHkHf9qshqoZnaZ/lPuQFNoCYVyhgZSptGwYPorz3IZl1oAJMCL+iukr00uD51vbZIHLtQtUgK4BhWLaxccIOobrHFeO4LNatMQx5A5bhehdnO0LcQ3Se7UAu3n1CQ17DbioHiTCkJULSdXTguOZbwtPS0NHAQpXrli1VqAQDxsEAkNemHRPAyl3O8q0MFWnbQTqET3XOkHyJ9D0TI8rh9PUNJ+UyHDmCIQa2hopy9gbJsTqAgR/Ud/IJnw+wMgeN0oYnJ61GfgEOB2n5m/ugNRtWmdZBeRvqkx00qHpyegsqpcHq1SsG3Jb+ilw2MDuIPgvNqWc1H6W6i20w1oAngLyU05FXOnvb8UGh1yMrX6dtljat1UdUkSuBUhKFoJu0kgkXFx0Xb66FPxagbjJMLgDHRfKH57Bho5AeEvprnD4lQZhVmpTHQn0/vC6Z20Ty16y3/heyqqdTug34Xnf74K9QxJNm35k/olbA4uK9RhuC0GOcFEsuxQI1A90kx0vcHwMr0DwRgaesqVhVei+QpmG644nWLSxccfKTCreAxRp1Gvabgqm0rqVM1HreAB0lxM6+8OgI2UhqASTwEqPL2xSYOTG/RSMEmCgMXaL5AI4iV09c0xAhbeVwxWr1YIHMwp6WyrVXidxKmpVBtK4BvEk6Tp3iyr4KiHlzHi5Ad7Qfce6svKpNqhtdjjsLE8pt9YS10Vw1q0c5vlIbT1MaTFyImw4g8FUy2qIGlx8Ey43NywxSZ8RxEHYNHiTv4D2SjjcENZIDmuMkgAjqYjfylS0eltfYzYOoeMq9UaCF53hs7qA93U5o4m3sb+oRvD9o2ugGQ7kQfrsh6iP7C2MpkcUHr5q2mbm/LiuM0zk6DpBJ2m8CdpSfRwtWq92knXBMg/MPDonjHszZc6hjnT7XgETARrKc1FdzntuGjTPX5jHlp9V4pisBUNQMguqOOkDiSTsvYsowTcLh2UmmdLbnm43cfUlUjEk9mTP5TqPVLs5p1tOM8abvWQVZ7OYiS6nwc+oR0IIiPGwVLOBprUn+Xsq/Z46qsTHfPs8uP/aB5q5jXWx/w2Igx6IhTKE4XvHXaTI85ImPfzRWm0rhC00rFlNq0gE+UWqzgqeqoxvNwHuqwRXsvS1YqmORn0Cmaz08WELjDi58VDhw4B2oz3jHhwUtJ4FyYCA5fCjrOMiBa89F00rTygE8w7T1j/GVYcW95omSI7jeSKUOz+KIDmVQQRIIqOuENxeHFbMHsMw6oQY6N/siuU49+Bq/AryaLj3H8G9R05jguFNnKcePzn/5J+qjGFxuqJdMc2lOeMrEM1N720dZVegfxT4BE4VjSzBthq8tChqYnMhuH+jT9E9z3x4LVZAY8zrYvElw+JTcT0YQT6bpnwAc5o7rRPHiOO28+KJ0P9ZvmhmHcZcSdy4+pU8r0uDX4u6en0FHOZoLABBBB69T1SkC9jg5hIc07ixCMit3Sh2Ib33eP1upYbabNPk4ZpLgs4bH63/Ec1gcRDiGgE/t5JjdiAaJO1rBJjH6XTw2KYKdb8OOi2RW0eRnw+rCfaB80WvG4g/uqnZY997uWr/qdb6FZiq2rDDwhD8gxOljz0A9ynZnldo9EybFBoknc2nkLTHki7Kuq824G4SLl7tWJI3DAGtm4BiSY53Tfh+ZMlMToKsf/lYqoqrFwh8xSmLsLTmuTyafdLUpx/4f0rVHeA/VRZuXY4uK5FEPaWnYrbyt4MWQHLrFp5WBRVKveAg3EygE89y0zmTj/wCZU9pCdc1yxmIpmm/fdruLTzCSez18e4/1VT/1FehMaJnjELgCfkuaPwtT+FxPy/kedgOF/wCU+yZcKfxHeSr9ocnbiWQYDx8ruXTwQHstmpp1Dh8RZ2zXE7xs2foVxw10Q74riT3YGn9VNWK5B758FHiqkAmJXBKmHd+MPAoTXqQDHE/qrpqw4nofdDsWdgoZX8G/w57ZhdYDqFXxLu+fALs7hVnvDnnpA9lOOzVmfBzWCs5ZjLFh34dRyVSu6FRqO4ixV5ejFllUtDOKv4Tm8kOy6tFN/jPob/VRZdmQd3XWcbdHf3Vb4vw3OaflM+4g/fRaE9nnVHrQ9ZXiQHOeLl7ifv0TXh6sgEmOi84y7FRSp3ktEE8yLSnLKsVqA9zy8U6ZG50MIfZbVNlbV4LESOj52r4d9N2l7S13Ir0fstl5o0AHfM46j0nYJRzqamMI3gtb6f5T5Qc/SJAHRQN6XJ1R1QdW8mPCbKzhtlUqOd0WVKL3tAsLg+hXBCwUdQrkPd/L7qKvVMHunY/RKMIfZO+Lcf8AefVy9CZsvO+xx/HcYnun3IT6zEcIKLFRrG1i2IEyQPCeKAZpkoxDXEd2o0913hwKO1a/Q+iq5dWF99zwXIL7BfZnOnFxo17VW2BNtUcPH6o/iClrNspdiNdRvdqsPcO2po2HjyKmyLPPitNOpaq2xBtqjjHPmFxyLNRt5VHEG6I1rBVMFgjWfEHTN+qy1+TPVx6xwith6D6hltmjjzVitk0CRunXBZVpaBAAXWJwIhFIlVb7PM8TQe3e6G1U95rgLGyT8woQVSSVApzrg9R9Ux4zDB46oBRw5e8NHO/QcUzsHeA8F1U01oOPHNzXsgLQpOpVBMls3ZJBI8NxzTpgMZ+VoDW7wJv4kyVPj8FTqN77QSNjsR4EXVHA4c7bxzH+Fea2YblJDXhcTZYh+DkcvcrFXZmcnnXZCga2INV2wOo+J2CfnLz3sRiDTxBZu14I6S3Y/VPpqA8FFmmeiF1UOFuo8wruG2CHuIGw4qV+KDNNidRA8JQCE1TxlYAPF5DCfZS6gqeaOApVDf5HfQoDCf2GH4jz/QPqntjAL8SkXsV8z/Bv1Kd2m25RYEarPjiq2VnunxK1jKYdBJPduPRc5Ye4LofAfkvkIBmOVMdiKdVs6wZcB+axjzTbl+Xa7vdA5cfNGcJltOnZrB48T5ndI6LTje9sVaGR1apBcNDOX5j48AmfL8pbTAAEImylHBduhIkXdNvkhNNVa7VYq1gELxmMATABuZNsUjZ229t0w5zm3Btzw/cpaJJJJ3+ngg3oZY3RrAYUMH9R3P6BXsI2Xt8VXa6ysZa7veqRcvkrepnSD1V1lXyyofiOAPEWIkbLWIqw26pZdX/EngVXlLaMONJ1pjhTwrzxZ/7Xf/pYrWX1JasQ/kr7LfwR9Hi1an/DY1rR8jXtI8HW/VeghgAttukbtuQarHtIMtgxzBsmrC5gHUmOkXaPoq/BiXZLXfBCu0xZAP42XcN0Vp4rqEGFBAKhnbooVf8AY76Lr+K8FFicuq1mvaLa26ROw6wjMt9DC52MH+p/6f1TdSBvO3BRZD2S+ADqqSSZsI2R5mAYOZV149sCQCrNJsNzYeJTHk+TikwTc8T1Q3FwK1FjRHe1HnABj3TFjKp0tDfHwHM9FlzL1r12bvHxLW2Q16cGQrrSQJI80Pw7XVXd24HHpzPujtNsNjh9evVTK3Ois3FWQzMM4azcwlrtDmj21X02EAAxPHaf1S297yZ1Get1aMNNbI1cph/NO1EfKCbwhFXGPqXc7yCpV8K525B4qxSaRuD9V14ciXCGjJjbOXU4uoXhXiARZVnsWb1a7NO+OCEKzl5uVC4LrDvAKdGfK+Ax8MPlp2hRjBNZYcQhlXNdLoF13hsz1vE2smMfzsaslx+7TuLH91iC5JiZcXHZ0keHD2hYpvhm5La2IeaM7oPIrMC+WeBU2KbLCOiq5O0uJY0EkxAG5PRXXKPPpaotgo5kuQ1q0G7Kf8xO/wDtG58dkd7PdkgyKlfvP4MsWt/3cz7JtZh/ILXj8ffNABGXZTTojuyT/M65P7Ig2k43E/RXWUgF2XLWoS6OKYw7uLio6jAOJ9SrFZxQrGPOw3JgeJTaOIMKxz8SxzQA0Fwk8m2n1+qN4us17okGLR1O/klX4WmrBqOIAPykiOIDvQrpudU2GwDuQvBXi55pW9nrYHPqhqZiHNsIA6K3TzI6P5gHQTMhu8kjcpY/5szUHtZ8O1gYv5Bar4ipWuxkSblvyiOfMqUzVPSK36a3QMxeEdUxNUlwc3VIIkTIFrq2zJAbovgsu0i9ybk9Vc+FAXuY49ZSZ4t1um0Af+SDgVDUwDm8JR9wUTyqaFFevS5hVKtMjr9U11aTXcFSr5fyUsmJWuUUjI56YtPCo4kd4D7umCvg4S7nmHe12sfKePI9f3Xn5MDjldFbye0nDqQsJuduqbOz3ZSYfWmeDeQ/q69FnYns9tiKwJP/AIbTwn8568k80aKz1X0DHj+WB6vZ1jhDbeFoWJlpU4WKZp2zyrC9k6r6YdDWzs1xIMczayPdluyTMI3VGuq7d8Dug/lZyH1TWyko69WLL2ceGZe0YG9nLaQG6kowTfZVn1ZXdGrBVxWXMXSA2VRylxmMEWBJ5IRiMS8jcMHv7oJ8cnJNkmLqgcUGOKu6oCNNMHvH5dREAA8wPqh+ZYgkm89Sd+qBdoccfh0qDTGrvvj+o2B5/wCFO8mlsr6+q2Em41pB7wMyZm2255nr+yhoPB0lrBvYhoJvwB3n9kGw+DfpiQ5p8T6fVM/ZwFljzseAkxI4DmvMunT5ZaKaXRao4HW0OZ8w+ZsmQ7py/wAphwGJOnQNMs3YBEX334mb81Ty+g344IdJ9ja8kb7i67zLEijWbVDZdIaYgS0m4PPmPBLN1HRo9Zr9kEjXcN2e6w1weYPIo/QpMq0w4QQ4SPRUquVDYW+ivPlZF3yTrx8b64BLwoXKfEUCwx+llDUEbrdjzzf/AEy3hqSB6hNSFK8qnWcrkiwQ1w4KPCZSKju8AW8jsf7KTLMA55kyG/VMuGwkARsvO8ryF+smjHj+Wc4egLBXm04XVNkeS1UO/wB8V55bZy9y0qmKxYbuViA5rE1YCHF8rK9WSowV9AYTsldB64CqZjXLRYjnHGy5vSAltkmIzBrGyRLjztHCL+SAZjinR3tnGeJI3tfZc4mq6C4yY36WnwVCrmRIjTa0kQfDcWUnRpnHojrAvIAmSQAEDzTS+sYsAQB4AADbwlFa1eTqBiNmm/QnZD61EMqN6x+srNlraDkjaDeTMgCdj9eaZsOGtBhs/pxS3lFenrIFgONoO83TdRqsZffyWNspGNNGZbhAO+REGSDxQrO8WHOJuReYHykbSPJTY7MHHW27RwgAAyll+HqPOp7Ww28ydTo2AHJDRTelpHpfY3Fj+FpydgbeJtbwATDTc0iZCT+zWEPwKbbtgHzkz7bIs/WxcP8AxpoI4qk02Inkh+Y5IXN7p0nhxUtDMGggzLuAsTPgr9NrqhJefLh/dGXp7QlS130IWLD6b9DxB4EbO8FdwGVF3eePL90wYzCtLxImJjpbgu2sg7cvdVyeVdT6kVhmXsjpUA0CFbYNvAqKq8CPvghWYZ01lp4RuN1l0HsJvrgT4D6R+qE47MQ0Ekx+qXm9oviPDGd5xO/ADqUeoZQ1wBf3z12HgFqxeNV98ISrUiH2ozvEPtRZUi3eAJPDZsTCxOWa4ABzXAcIMdNv1WLskLHXroCl2t7NtK2owV1K9Ugar1g0Sg+YPnYyfuVNjK0noheKq2kcPdTplccfJxUrXMz3rb+U9bcOKGup6jE7AxyMRbkIBKzF4oG1/Ph4LWFqyC0SSfQ9I/VRpmhEdOn3jIB35iLDaN4UOa0ZgjcKTaSd9uasYltpCy5K+RvVNNMHOr/C0OaDpI2k7xeZTbTxboaAGyRPPdK1JzHWJ0nkR9EbwtcW1GwEeim0DF+IYDnO+Zt+aip4eQ6Npj3vClp41roaHADiTw/dE6LqYEj5BsTsevVI0WWmFcrp1DGkgN26iOAGyMVMppSHOa0u5uub8ibhKOC7QNBI7zbmJBHp6I3h8ca7jDrASfDgPEpTr23wTVMtpfGY5jAHw6SJB02sfP6Iy12kfZVelhg0aiL+/qqubY6G73NgmlaJU98GmODnk8GjfqeChx2aNpujkNRPqPJBs67QU8OwCdr6REudzd5lea5r2jq1yRJa02PMjl03KKh0+BKpLsZs27YmSKZ1EceFvqlitiX1TL3E/TnsquGpAq3h6UHqtePCkQq2E8pp6CCOe69My27B4Ly+i+4G1/1XqWSs/Db4LUmK1wRZozujx/dYpc5s0Dmf0JWLNnndbGx1pAGu0hxBsVHXfDUxY7AB4nY8ClrNaDmbi3Ph6rY3wTnkD4qoqTWueYaCT97ngt46pAJRbs5RFZvdkU2k67kajG0i8rPdaNLfpOwFi8qcDfSSeAO3jKkp5Xo+YS82aBJgcSSmjFuJOhlI6dOoPe06AOJg+MKI4SsAS4Mm0adWnTzk8bKFNkP7LfArYvA6eXXeys5bS1MINtNv2V7FtIcG/CL54iDHjK4yrDuZUf0AcW23kxPupvopiyN1rYCzLLHA6mtdHhwQ+jiwyZvYkA3va3hC9QrBpFJ7BqYSG1LiWEmJcD1MJRzjs0G13jZjn22nrv1lCeeB87capCk/Mqgdqa6OQAEehRmh2lEA1dZcOndHoibez1JpkGT1gg+KlFMT+ExoMxrkOA52G3+UfVMz/wBmpKTO1siAZ5WmfdMfYvNAGuqaXS4nvGGs7pIsJ6EeqA47JnlrjUN5EQJEcSYvx2VHLMG2kZe0YgNktY8nTO8hu0290vqvgePIpv8AI9fwGOFZhe10t4v4OO3d5gLz/wD4iY+sMSKTRAa0RM31XJMeQ8iiGXdo31f9RrQGxoYDDZBO8+SHZiS6vUrS573RDA3gG2AJO2/qmUc8jZMy9fxFUXeA+ZPUGVs5bDjpcI3g7+SK5phXQyowQXQ10/l43PGw6KbB5XVxBJpsnTAJ2aeR3HJUnSZH3+wZSZCkq/NbkPcIriMicwQ6zrk8QOhKhpYNz3Na0ajEQOc/RXik+g9kuRYE1KjR1B8uJXqeEo6WgIR2ayP4DZN3nfp0HRGcZXFNpPFWSBVAfPK/fE7NmfEwB9VtC8zxY1Bk3+Z3SRYHyv6LSw58n56RfHP48hnA5jwduiWhrxz6Ly7K+17mQ2u34jR+cfOPHg5OuU5lTrCaNQO6Xa4eLStsZYydMz1Dk3mvZCjVBiaZ/pNvMGVxlXZttP8ADqf6QEiCZe6dnwEbo4ojdWmYgFGsaYHTa0yjmWE1s003fDcIggAi3At8BCjxldoptbUbpqbBwbqbPIGIgnwRbQxy07BtIjgs78dfYmhSqZXThzmajr7zWkggH8xbNxzgyoMFhPh0fiMLXAmWuNrgGWkG8QSI4Jxbl8AhpjVv5/RUaXZtjRpAlszBJIm978blc8PB0Ooe0Aqoovbpc2NdoGqZFwAW/M2R5IXi6WqYaHlrtOguiCDBmdwOKdamUOOn+nbgPMCypYTs/UY4uc74szOoDjzjdIsLXJTJkqwDQoggDuAxuCLEcAD5+ixuHLJMEzeAQJt16zZMQyeoDIIjkQBx5i87ei4xORkjutAkyReJQeO+kiaXyxP+Ga8iKlNw5zB9OK4ZkruN3Da23nxTpQyepfVpkiJb9QCJHDiVwOzUX1PN5+Yrv46fByWhOyvKYqOL6b9pncHqAON0WwuEJcPwy0TYmBq42nfyTM7JpINwQIkb+fSymp5PAIBdB3vfy5LlirXQdf6JlalUa74dZrTTJLm1GwCIBMEbkcPNMOBzJhZppi4tp325cJjn9ETw/Z+m38oPEky4mbXJubK7TwjGiAAPAAJ1gT7AAK+Vmo4O2MjVyIA4N5+qvZZk1OiIY0DrxRN1RoVTEYgwTIAG5JgDxK0TGgrjo6rVms2uUr9oM3bSu4g1CO4z/wCzhwb9UM7Qdt6dOW4eKr9tZB0N8JjUfZI+GxT6lfXUcXuduTuo5vIUrU9lIjb5GPCPLiXOMucSSeZN1i4w9rjZaXm7NgpVEQyJ5BMEjwssWJsf7AXY/dlswqPdpc8uHWD7m6aqjY2W1i9fH0ZMv7s2wqVrisWKjJEzXnmpmvPNbWJGcyZjyruHusWKNisvfCbyC0aLeQWLFm2yeyOrRaOAVZ7RyWlirDGRC5QvctrFZDoge8qB5WLFRBNAWd0C8S7UZxXq1qjH1XljXEBkw2OrRAPmsWKHkv8AEfH2BlNl5/EasWLzS42UQsWLEC6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68" name="AutoShape 24" descr="data:image/jpeg;base64,/9j/4AAQSkZJRgABAQAAAQABAAD/2wCEAAkGBxQTEhUUExQVFRQXGBgYFxcYFxcYGhwYFBUXFxgXHBUcHCggHRwlHBgcIjEhJSkrLi4uFx8zODMsNygtLisBCgoKDg0OGhAQGywkHyQsLCwtLCwsLCwsLCwsLCwsLCwsLCwsLCwsLCwsLCwsLCwsLCwsLCwsLCwsLCwsLCwsLP/AABEIAPwAyAMBIgACEQEDEQH/xAAcAAACAwEBAQEAAAAAAAAAAAAEBQIDBgEABwj/xABCEAACAQIEAwUFBQUGBwEBAAABAhEAAwQSITEFQVETImFxkQYygaGxFEJS0fAjYnKSwQczgqKy4RUkY3PCw/E0Fv/EABoBAAIDAQEAAAAAAAAAAAAAAAIDAAEEBQb/xAAsEQACAgICAgIABQMFAAAAAAAAAQIRAyESMQRBIlETFDJh8HGR0QVCgbHh/9oADAMBAAIRAxEAPwDP4LH/AGjHdpdHZtfFsWrXezdlZdbtucoJBZ0Qz+FWP4ZHw2GD4d7RV7jNba7bGfMzqLzB7QmBNtlLArJHaMYIZlLPi+LbAqj2cT2n2hWZc1tQAXRD9oJUZgFBmNZJ86X4myy9jhXxBt3bBe6L9uOyUEhSoGZfd6jUlipXWaet9df4GP8Af+WCYjE4ixkF4ke4e1NtftVpBnAH7w97WSYnbammPZlw9u/KJ2aAr2DQWfMBhlGhBSZYqduu9cweGJN5MRhv+YvG81m/dQd9gCCIkm0e6WABjcjbVFf4ylsmwtvNhbWjozQ5uBpzq4iGVyfdEQTpRVyevRXS2HcIUNeW7dvgXGbtHuPaZg4tgu6WyRkUIFnXeFMQAKDe8sWbqHR7t1CNTlIbNbEk6EI6rt90dK0WNW5ew+FsPd7JXR7rO6iQqMotWiGP/UUGdwvOTWZ41jjbvlB3UVMoTK9sCDmB7LqTMalSWB5RVw+T/nRUlSPo9y5qr/8AVtsPLEWwp/zMaKxlgvZuqN2RgPPKYPrFKsG+fDgrubJjzw9yRv4OK0F65ltFwpaAWCiJbSQBMCTtXOlpm5bRgfaG8gFu+0ZHw+ItnQOe+ym3HLe4p1jQEb6EHhmJ+0NYs4pzdt5QFa0XC9o0hReaARcyZh8detF8J4Q3EVt2yTbwySUcBWZoBtqsaFSFQGNffE1sbvC7ODw4t4VcrH3nnvkACSW8h8/OtbyRguPv/ozxxub5ejJYLgd5bIsFSLN0ubgLqrWwxWEtzOb3ZJOhk7STRx9ky1m2i2reeGPaJCswAyjMQskOphjpuSK0GAtp71xWcxHecaDWYiIGp0im2GwqhhkuNB2/LrzNIlnkOjgVHyLiPA7lt3RsI6WdVtFlL5CxIBzITmJJGhIHpVWMsgWzaRle5adkV4UyjqCQRBOdSCAw6b193TCqwjf9dd6yntD7IhS13DhVuFQI1CHLMAgajfceFMh5lupCp+Nr4s+N4PEvYXMRKntESdg0ZWceUx8TtQ1szZIBGjSVkhiIHe6MBHmJ6GicXZY3+yv5rZVyGGhCB2zHKJgjWZnWRrTDE8GwiKSL9xnAJy5V1Md0CCd5Hoa6XJL/AJMQq4ldIyoQAQAW0EyRtI1MDQk6zPKKrwZtiC2YkAnIRozyAoEctZM/hjnRHC0i4GuWxcC5syMSJMGC0anvfSr8XxFHUhMPZthljQGQViGBnRt55fHWiv0TQrxV5mYlzmJieUkADamPCmKh1KFQ5Aa60wirJZD3TMxqNzlAqzgOHcsCmbOXFsQJ1JEctNSsnp50fisFeXtlv585Zck5crAFi7CNGgKPWI1oZSX6Sb7SPYRGym9aDJaF3syLijIbN26cigkz3c0k/vDpX1jDjfzr4twfFswKsSyIgKoToMt1bjQNhIVh5tHOvs+GJYsFgkKW1MeQ/XnXP8yLTRs8Z9mC9rTHFbP/AGD/AO6m1sd0eRpP7YGeJYdhzsn/ANv504tHuDyqS/RH+hUX85Cph3m8z9a9Uj7zeZ+pr1EKD/8Ajqi9aKKGfJdsMrsJFuwBde4HtqQ2ZV91eelZ7i9l7t63iLL5y7LGcWjdtlnyo9wWu6yzqG328KljO7YwtzDuqW7SgholhfKrduhWgydR3DAgHQgaD4zDRaz/AGdFZ7aXhctl1AtsSDmthojtEI0ELAOxpsIqO1/QkpXpjDG8bIb9g+e3g+zdVzFg8XArF3KznY3DsSIDaa1RcyF7Yu2WvEMWt37VwHtik3HtvJjQQNNVywNKnc4NdvWbXY5ewlFCBSGeO6+IcCJAYMdTsAedW4m5kjC21Fk2WtXAZJLG7ct2mZXM90i43joByIqLitIjvti7EYyFsX7sDtrz3ezVZXKVFrOu47QGTBP4dBpVNy8Vt27h7HELaYdmyM+cEkkdqjgtlJ1APMATrTTh+NK9hhnuK1h2ZCx0hWl0K3BBGYPHgUI6127w2wi37NsN29skhoK5lZkPZh9Q3vqoBG7KeU1aklpoqr2jU+x0i0EYgtbum2xG0OjWzHhntiruIY69ZtS5ACAAAKMxOgQA5zqesDrpSrgV8WpSMhIshlgylxShJIJBMkMZ55551Z/aHjlt9krSzauqgQubVFJ15FiYnWsfDllr7NXLjjsbcBvSwAULJYwsBQWOZgANtSTU+IYRnYn3VtkknmT003PhSz2fvi2ls5s0QSfH70T8a3iXLT6wNSCfHQQf10pM/jLRoi7ihXgVnRhoInNPQaCjhwkasJUeBO3MUVbwPp186Y9l3QBSWwnNLopwloLEfHz0ollBEGuJbIFcduulCLe2ZbjHBbIurdNtHmFYsoPdnaCI0Jn161bhsPYV3W1aQOF7RgiCcsnUkDrNMuKW1uo6HZlI9RFfC/ZGzd+0XrRJzrbZIJO9tgpEmf3tPGtWGDyRe+heaXFrXY7XgFnHYvFFb+TK6MGQBh3070675lafGs5wHD2jizbui41lZOfKLbBJH7Rw3upDSee0b0jGLYFoZlDAqwBiQZlSBoRrzq2xbNzM5cFgNQz95tgAomWOm3IAV1ljkk03owNp+jTHjowj3eyhwL7Qub7kh1YbyCNPPflRXtV7Xqyrbs5XKkMXIEZu8CBAhu6288qyiYO2FfM8EL3MiFg7z7uZoygcz+VU4LAvebKuUHxMD5Ch/Ax8uT9BLLJRcfTLODglnXJmDIc3eChVDKzMTyAAieUzvX2FrrLiQRcAtm2rlCWAKiZMAdcvp41824Z7L/tFz3BO5CSTH+HXUH519JwpBuBi2gtdnqCImZ1iBy8aR5M1yTX0FjhyVP7Ri/an/wDXgyNjaaN9i10jfXY05w/92PKk/tUS2JwhAPdtsGkRGrb03w392vl/Slz/AERGQ1NgA95vM/WuV4+83mfqa5VgJmVtYphYNsT2RuLeyxs2U25DbiJA8R5U59nMd3Y/vFyXLS22DlkzDNAKg5UZhrGnPcVH2S4TbxN/smusFuWpbKN2RlkAk9Z3HU+SnianDYi5bBKtadlDAmdDAbrqIMeNa3xk3D32JSkkpGp4xCWLdpbzPaCm+bobI5tvmXMST3/2jBgBroBGxpHcxTXr+HuuWPbgW2OgC/tXtkeuVvjTvieMN+2mFbKl1Aj3MoLWpQE9nKgwfdaACJ0HWszicMwtgZhbZLmZFdwpAuDMzAmCYNtREfemN4XiWt9hze6DeHWHy9nFtLjKGQXMsFSW7RDIaSJ0B1iYjWqL96/bUMt03EQMEuEXMqZiJZH0n3eYOx0qGIxuHDMGPbKuY2zDhs7nMWYyoPe1gbwIiTQ7e0T9ktqAQjB1dtWEAwI2I1J1nXypijJ+gB5iuLXUxjyLJnKxzPcZMoHuA6ET5aTRHGuNjG4lFe2qdmCndbMDOs5oBka+W1Y61xNg+cqjE5s2YE5s2pnXrrPjVmAc5iwBiJMAwMu/yJq/wUt/sW5uqN3hrlu2uQNmZdD5074TxKB3iSI0+FfOrYZXEHfQ/OtBhMR1rJlwm3x8vJbPoGH9oHOmwphZ4g41mfCsRhMRtTqzitKwzhR0YQi0awcXJ0Aqm7jCdzWeGKg71I4wml8Q1iih7axAB72q7etZLF+zBtYoYtCT25KkLBytkBJIInWJkc96c4e8GEUHx2+63bYSzdvgqdFbuggjdNJnQTOw8KZick6Rn8rGuNsxqexCgXCAtxidAzgBTMmXWeXhQdz2VS2DKXrhzQWssCqoR7/UR0P0rZ4Z8SqOq4OygYadqyjKY3jLB7x9APhVZ+1qCpxdhEmcirnIjlmlpE6+YFbFmn9nOeKP0ZNfZuwbi28tzM5yoGQmWmILZjl845E6A0QfZy5hFkmwivmkPAdhbYKwIaQog7Az3thRuLs2e1a7dxt17rEElMttpEARBUg6chPrV9rh+HuEH7NfxJAgNcNxjHSWUaa/ionlftgLGv4we3hwlvM2KUKyyiZleVYMre4VKgaZI1MfGnmH9pLARQRcuvA0S20NMgzmEqRvBJOo10IqWH4fcGlvCWrY6tln5l6MXh2KO95LY6IG/pkFZ5zi+x8YNdClrxZZ+wXbmTvK90Ig1BzkKNNpgkEyeVex9y4RbLrbQFJVUGoBiAz/AHiIOsc6Y4fAlL7B7jXD2cgkARnS6Dt/DzNUca0Fn/tD6mq5JukFx1bMsT3m8z9a9TRFX8Imu07mJWNh/DvY+xavjEHEOrjQBFhNBly5SCYorFcGwT3Xudml262rs7AmQMugHgOVWY7gYgtc7W6IIyhiAdIgoo1rLC2bNxmsYW4g0BLkIsDqzFiPjFZ4ueTfLZsn+Hieo2gri/scXU5btw88ga4DPTIcw+VYzi/soLBg37S6T3nSeekA5p8lqv2hxt5yzXMSjKTpZS+bgjTkkpAHWNqQpbJmAT1gaa7bV0sGPJFW5mLNlxy/TGiFeimHDeD3r8i0mYjlIn+Xei09m7uYLca3aJ5PcXN0/uwS/wDlrU5xXsziSKnaWSAJJOgA3JOgHOnuP4Haw75Lr3HcR3bahRr++xn/ACU/9leBuzqxs/Z7QjvOWa62sgKpgDX72TymlzzRUbCjBydIW2LJZ2lSpEEr0Maj1mmC2CIoy9w1jiLmQh0CxmMK2pnKTsY1gxy8asw6aEHkaxznezfhxVaPYAH4U0N0DrSfEF1HcQsegjn5kUPbweLuMAWS0nM6u58l0H086U4KW26NaycdJNmowzhj41ZxZzbQtlYxyVSx8gBuajw7ArbKAkk6TPM+XWtddsqEkrI51lk0mPcnRifZXE38QxJsNYRTobhbM3WEIAHL1519H4J3c4/h/wDKluFw9sCVkfEn60y4OwzP5D6mgnLk7SoRkT/DabsS8Z9j0a413tLsMZKhgACdSc2XNBPU0vHs/hF95Vc/vu1w+jE1vnIggwQdPgeVZ3FcGuD+7CuPFmDfyrlHzq1OX2ZEo+0fNXxOPzOLNvD2LYZgpSz3ss6HvaTFVf8ACcdfgXMZeInUI2Tz7tua2mJtMph8lthyypm/82oO5xSwphr8n8OYn/LmU/5a0rK/SX9hbxx9sa27jIiroAqhQW0MKAASXZZOm8VE4gn75PkTP+RI+dLbePU/3Vi8/wDgKj1ZV/1UQtvFOO7h0QdbjBvl3/rSOP2N5EXZQxcBi+UiSQsiD70uxIEk7Tv1oHjXu2f+0P8AUaKtG+t8JduKVySFTMBLFl11gxHQb+FZD2+4hctjChHKg2STAGpDwNSKbig5TSQE58Y2M7dsnYGK5Xzi9jHf33dvAsSPTYVytv5Z/Zl/MfsffvtFQZFf3lVvMT9aTJjetXDH1yuLO5aGZ4dZO9q2f8C/lVacHw65itpFzCGgCCPFdj6UF/xLxro4kDV/L7B4xZeOGWhsCB+EGF/kHd+VD3PZvBzm7NQdDOgM1XcxYmZ0oTGYwwQG/QolzvsGWPHXSLcXirVtyyqoc/fIGbToeVIhxdmuanckz4CgLuIm53thJ67UBj8XlkgADwIn0rXDEZZ5Uuh3w64LYfOZk78tJihLOMRmKBwXGpXSY0Hx3+dYbGcSuMffYeAJFE4WwLVtb4ebjSF37vJifxGNI21rT+Wrt7Efma6R9Cwxp5gLa78/zrJcLx63FDKRP3hOoPMR/XnT3CY3LPMmPDYzWDLBrR1sUlKNo5xe7luZoYgDQL1/XOnHCsTduRJygQTOpg0l4jiX0yhZ5luXkOfrXOH2XcjOzFR4x8ABQOPxD9mgt4iNAZrV8Aw37PMwkvrB6Das7wvha5gzGR+EaCnuFxDIQpnKSdTp5DxpLoT5DtcUMr9qAco+FALfZTV+JxmhA/Q86CuXZj0qkY+Dqw3G8Ps4pAt62twAyMwBg9R0pG+AWw2VUtqOWVANPWPlTTB4nKah7U8LuYqwRh73YXhqr5VYHqpBGx6jUGPEEl9WB1sXlz1Pwhf9MVFo5ifE6n1NL+HYV8NaCYi4WcSWe4QCSWJ36CYHgKk/FbXJs38AZ/8ASDU470MT0CXj/wAxb/xD0uv+dYH+0TbBn/oN/rFbhrs4izynMYOhAN0xI5b1kfbLhV7Etg0sWy57FpiAAM41LEgAeda/GfHIrEZlcXRhsPbLuqKJZ2CqOrMQoHqa9X0v2G9h7mGvriMQbZZJ7NFJaHIgOzQBoCYAnWDpFdp2bzlGVQ2Lx+JKSt6FOH4rmEjUUWvFetYG3jY51d/xA9ac/FTKj5c12jbjiZ+FdbH1jbePNHWMUTuaCXj0MXmeh/d4gQdKEv49m8KAN2i8Dwx7xhUc/wAKO30FVwjHsjzyfQOMXDSwnQgx0Ij1oVOHm++UMYUyzeB2AnXN/v8AHU//AMLiiJyqg2AdwGPwExVmB4V9nm2w74Pe1BGwjUeEVHlil8ewceN5J1LoDs8BtAAC2NPiT5nc0DxP2aRh3O4RsBt6flWuFvXSqL2FM60hZ5J3Z0Xgi1VGHTg72hnViLgnbby13qizxzFE6MJ8EXSPhW/TCDzo3A8DQvORQesCaP8AMr/crA/KuP6ZUYrhzYxtWOYHqg/oBW34RgbjQX08BpTjD8GTxpmlgWwBGlZcubl0jRBqCq7ZzA2iKcKsil1k0ctyswnK23ZTdtRMbUEgGpBmB9Nas4niMon4UDgMbtsPDzokEoNwL0edaMw+JIpawyOV+6dV8unw/KiUNG0ZK+xnce3dAFxFYDaQDB6jpSviPsyrj9jcyHo8uvlBOnzogxyqSXCNqFNotL6Mvf4RibPeuWrbhNVdANNPwCG9T8KXcI4uoupbMQbapm/fzMVB5DRo8zX0O1jTzoPiXAcLiZLoFc/fTutPUkaE+YNGpJ9hqaTtoUXsQF0G+3l+jXqaY7gIzB0k7lh100/XOa9WdxdmyGXFR+esD7IYy7BSyY6syoPOWIFeu8Gt2Ly28XfCqQSxsDtSIIgGYiddddtq0L4rDYnNexGMbCr2jHsrYa5ecMqxBGgWJEnnNAXPaHAWAVweAW4Yg3sYe1J8exByA+I9K9AsmSX/AJ/lnDnDi6YPb9njiXA4daxV1ZIL3FUL/MAAPjWh4L/ZziX0vnsiokhHVjrspYSoIjUDqKA/s+4Vjscow6Yi9awNtibhVioloLIse8x3gyFmSNQD9tt4W3h7S27ahVUZVA6Dx5nxrP5GeWN8UwseNS20Ybg/s9bwl4GM2o97vc9d/Ot1dvACeVZriBJ15/lRt7FSq9NT6Vhm3PbHpKPQywdzNJMHz/L1rE8YP/M3Y2kfJQKZYXE5AzFiYzaDr59Z9NKQXi2Ys3vMST5nX0olGmN8ZNuy63iCGA5EH5UU9wR4VmeJY3J311I5dRzq/AYp370ECNB/tRvFqzZz3RpcIynn8qa4K4JGsVmbWMjTrE0dh8VBpMojVtGosXING3+8vzpFhsQDTOTlpTQqcNpkUuRRC4mlxzdKvw6aioXKKolxO5mVlO419NTSGxihniPzJEineOwxIYxowMR5bVm/Z9g37U+8dfWjitB469Gst2Myd6J5eBqm02lGWDK1QLepoUzHlW7JZvGaEPFrYcIxKMYy5lIVidgG2miRWfUkE8jJJGqjc7qdInmwPgKOKTEt0aVHBEgyDsRr86sVorPcPwJlmtk2j4TkOo3tnSYG4jQ7U6w2bKM5BbmVmPgD4UMlRaYfaxZFeoSa9Ql8Uz4Lc9hsX+EEddfpFOeG/wBmz3WtozFVJzXXiCF07qjrvHnNfWSlRCVrfnZGgpeLCTsZcNwdrD2VtWVVLaCFUfMk7kk6knUk0FinJM1ArO9VhI51k5bsNYUhbxBND60Gzk2Qehj1p1dSdxQ/2VYIjQ0xTQMvHb6E/DsIAXJYyToIEKNzHiWkzVPEeHlPvBvPx1jzp8mAAM8/lUsRhQ4gmKt5LdmjFCMI0fIPa5em4MHkab8MU5F1nQa/DpTH2s9jbt6ChGYHfqvQ/Wp4Thly0FDjYa+cda1vLF40k9ilGX4rfo9ZsTvTrCWgIAG+m9AWgBptRuEeDpWeTNCG2HwsMdNAad4baKUYW9A1o6xdrOypptBxt14RFUNePX9eVRz1Qri/YXlBWAdtfnWG4VcCYm/ZKwFebf8AC/eA8pJA8q163o8qS4a/be4bpGqXCs/usoifIqY8z1o4dMKFxY/sqcuo+FWYa3M+Z/pSyzjCblxj7vdy+OmunSmVrE8+utCBljJI5csGkD2HSARKjlvt0PI+UGtC+JXnPyqo3VbnRptGXsTYcHN3CVOpy/dPP9SCfEU2SYExPOKru8PkyN6syRUbsJEq9UJrtCEVzXiRVZavBqA10TnrXIqOao5qssm1cy1BnNczVCUXA1GKrD13PUJRYBFea2rcqhmruaoShfiODIfd7ppdd4Y6HbMPD8qdm8ZopDIo+TRe0ILDRuCKOs3aOuWQwhgDQzYADYkfOquy1JFwvddfpXTiKHbDNBymY1jn8Kot3CalEUUyePxGVCeg0pDgkY2yJhWPzXSfUfOtA2FFwd73Rv4mhE4TJOQlRyGmnPpTISSQrNFyri+hRhcQxJLMYH3RJPx6eVarCk5QG94j0A5edBLwi6gOuYyCuwGx6Deq7TPbLu8k91FHiTM/rpUdPoOc04OxqLVStJrB51bg74YePMVayUJzkUi5lMKZFEJdD6HQ0ObHSoMhFUWFvbr1dtXMw8RvXaoJMUF6ibtBm9XDdqqOjQYbtQN2hQ5qLXKui6DVvVw3KBW7Xu1qUUF9rXUuzS8OdqtBqUWHG5UTiPGgbj1DPVpEDWu60VYu0pW5RNnEVGi6tDhWqdAWsRRK3RQ0KcWizLzG4pXjbJGoggnyiaY9rrXLhBqy42hcMRAALc4NMsPiBOm0UL9kR9+6w+8B9RzHzpbiHa3cCnQ8o2I6jwq6sjp6Nhh7kjU0s49w7tFOXQjXTmANV8T08aswV8kCmUaCaFOnZknGrRluG3JVozAD3TPeZSOXTXaOlNrGKOmZW5a770HawZtvpEKTl1jutHh00Ov3AaZdnMTAmdtZB2IH/wB0J86dJpmRJotZaqe3OwqvCkq2UmVPunaCZMfH+h6GjpgbUt6GJ2UWrJFeolTNeqi7MP2lSz0KGrzXKOjpWEm7Ue0oYtUlq6JZeXrimoRV9taotHlWrRXBXLjwNarsl0RuHSgb2JAoXE4suTGwoYmetNUPsDlYd9qmi7OIEUqsAbUVbEjSo4jIyQ3tYnSr0xNKUtn0q6yDzpbQVoZ9vXDdoK5iAgzMQANydhQy8VW4uZGVk6ggjx1FTiweSuh3g7xLRE+Fc49Y0TTZtDz1Go+npVPAsQs5tz5HrT/EkOuwIOh/OhemKnOpaAuGNIUHpvTqy29IsLhCjQJjyppaaPOhYvIr6O4qxnaCJjXeJj6/rypbxDDvmBBOWACOkdP9qZPc1BoXjN3Ksg67UUG7MuWOiNkkkHTQyT4gsY8dWMnloBrNF3CYAFIcBjmbcAAaDWBoRO3ofOm1sRqW6fIb70U0Kgw7DqRvXq9hrkivUsM+czUlWvLUs1POiTAFWIKpGtXIYoWRE6lnqotU7Vot4CpRJTSJqxJgb0m9q7bG1o+XrHTXny/2rVWLShe7vFY/j9t7gKh8o0mB7xG306fSm4V8jneXnbg0hLw7ikXMlw7mFaNjJ7rfSfCnhXrWHxWFObKdCCOexEc+ug033mK1/D8R2lsNz2PmN/Xf41qz40vkhXg+Q5fCXZYGAnXlpWX4hevZyVdk8ASNuZrSX7JO1KeLKAMxG/1oMLSZtzptCG57RYsRF99P4fyo3C+0N06m43umdecTS44UtJgUA1llaIPhW7hCXpHP/EnH2zS8IuXMSrdtdZ1Ed1idZ5xWq9nuAKvurE1meA2yCCsHugQdDHI+pr6VwTCsVkqEj97fwiK5/kzabS6OpgUVC5dh1jhPMaDp0P5U9wWHyrXMFaga0blrA3Yqc70CNlkHp4/WpZxVrW6ouWwBVFJpld8iJHpQF0272mcggfAA+Oxol1nQaUuOB740AEamdNKOJMkX6Kb2ENthzHI667fPf1PU1Y9wmIERvrRXEhmiDoJ/+frpQWHmBpyE/Ea/OflTE7RlkqdDvhl4FI2jQj6V6hLGMWYB16a16ltbGIxJNWLVYrzXYp1G5yCFqxUJqnBgsdBpTq3haF6Alk+iVjh65J3POguzKE9Ka2tJH60oW4s1EzNNtnsK8HTpzpBxdHW7OWbe+g1JJMg+B+eszpWhRIoXG4rLpEk7D0/P50cHTE5IqUaZl+JWFdxC8tNIj3gAR0gA/E+VAcNJt3DbbSTIMQJ6fT0pzcvk3AxG+31EChOK2gLqd3U6yeo6fCtKla4sRCPGamvsvDj1qi9h1uRIkDap4p4Og39NassMvUTzFJVrZ15Tj0xZiuHDcCvYXCK5hgOY8KJxl+WgVdhLU9Zo+TSKUIthXCeE5XkjSBm05bAeHI860nDnUnu6ySRr1qjA2iUMjWPI1LhVki7BETt8KzSfK7Dao1+ETSiQKrsLoKvNIMb7I5aHvrvRbVF0kVZE6Mu+KMmq72IOUkakAn0obH3sl5hEakEa+Hy1mrLGVgcraUdG+M40DjisieRHypgrhQIO4kRtSnEcIUag85Ikx46U1wlslCD92IiDRaQHkqM4cl6J4eySxYydI2Ar1M8GJUHnAn0r1A5GFKj5f9uB0XWjcHgWcyaD4NhJgVu+F4AACtGSSjpBRk5bZHhPDAN6ZYjCiJFEIsVeizWVtthNiK8tVXLXMfGm2LwfMbUBbEfSjTKewJDrQ2NwWc5gfh8/6fKib1qDI2NdRTRpi2hccGqgM2/LUdegpL7U4BmC3Lclk3Xn8B61p7uGJM+lC4nBHzjwpkJ07FzhyVGITGK/dJKGOehHWgcbbe02ZX+W/n1rZY3hS3Fg6H578poK5wcC0c0HfrPrWmOWKM88eSXf9xJw3FdrrzG/TwNa3g4gRzO5rJcGwrW7pWO6wBnw8Pia2HDcJBnNFK8ik9HV/wBNyOS+XZpMPbmrcAuds0aDT03r1i3+zMHvQY84o7heGyoo5/13rExuWXYxtjSpNXhUbh2oTGSNWCoqKlVkFHF8AGOYBc3jOogj6GhLOBAEFACdSQdKdY3bnvyoO40GKuy0wC5gFYExv4noeXL/AHr2FwioIWZO+tHrbAk66+Ph0rnZ6+FSwuTqjtgV6pr4V6qAMJwLDgRWsw7VmOGXNBT/AAr03Jtlx6G1rWiFoeyaIU0ojJUJiMEN13+VGCu1ChBxO1I2g0uw7xWtuWA24B50tv8ABFOqmPPWjTKYtz+ZoLHYzJGgM8vEkUzu4J0+7PiKV3OHAmY70z4zET6UUaKd1opbEKeUaa6fKl9++WMcjyii8VwstoCRrzoZeFlWkmR0A+ppq4i3ysCexkEmPDypjgLhOmWR4Hwq2zh8zRl01pyOB7Rp5UM5GvxWoPfRPA3ZIAHwrQWVpdw3hwTrPjTUVnYWeacviTqu4dqlmqDGoIL0roqtTUiahCvENQZTWi7gmqmSoQqmol6ncSa4tqoQ8K9UhbPKvVCHyf2e41bZR31n+IVr8Bj0/Gv8wr5ThvaS7auLbQJltqVEqdnMnnofFYPOZAI1+A9oLjFWyoCAQIBX3gQTIMzr6gVszQ3YrDNtV9H0Cxjk/Gv8wphYvK2xB8iDWOwfGHJBy2/5T086f8JvliSQBoo0EbaVkaGtjkGuiqwakDVFFgqVQFdFQhMJVd3CqdwKsBqQaoQXXeFKdpFBXuCHkRT8V4rV2SxHgeGFDrTILRMVEioy7KQK4TV+WuFRVFFM1yr8or2WoQqDVKrMteioQrrmQ1dFdAqEKRaqQtVcBXTUIQCV6uzXqh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70" name="AutoShape 26" descr="data:image/jpeg;base64,/9j/4AAQSkZJRgABAQAAAQABAAD/2wCEAAkGBxQSEhQUExQVFhQXFxQVFxYXFBcXGBUWGBUXFxQUFBcYHCggGBolHBUWITEhJSkrLi4uFx8zODMsNygtLisBCgoKDg0OGhAQGywkHyQsLCwsLCwsLCwsLCwsLCwsLCwsLCwsLCwsLCwsLCwsLCwsLCwsLCwsLCwsLCwsLCwsLP/AABEIAMIBAwMBIgACEQEDEQH/xAAcAAABBQEBAQAAAAAAAAAAAAAEAAECAwUGBwj/xAA9EAABAwIEBAIIBAQHAAMAAAABAAIRAyEEBRIxQVFhcYGRBhMiMqGxwdFCUuHwBxSS8RUWI2JygqIzQ1P/xAAZAQADAQEBAAAAAAAAAAAAAAABAgMABAX/xAAmEQACAgICAwACAQUAAAAAAAAAAQIRAyESMRNBUQRhFCIyQoGh/9oADAMBAAIRAxEAPwD0alRLrAStChlX5j4D7rRpsDRACclTUUEhToNbsAFPUmhOmCKUkk6xhk6dJYwySeE6JhoShQq1w3crMxWb8G3SuSQVFs1X1AN0Bic0aNljVsQ525VYCm8j9DqH0MrZk521kK6oTuUwCSR2x0kMmlIqJKUYRKYlMUywR5TakxUSgEcuUdaa3MKl7kGEsdUUPWId1TmYVVTEgGEDBhqJvWIRtYc07anULGbCtauZSJQtCsP2Fp0qwAkm3FFKxGyoUCpDDlSOLDj7O3Pmq3vPMpW0OoSZL1CSovzPmUkvNB8bOjOKcrKeKPFUhqlC6VJnPSNKlUDgrFn4N0OjmtBVi7RNqmJOmThMAUJ0iY3Wbjc1a2zblZtLsyTYfUqhouVk4vNuDVmV8S55uVWAoyyN9FY4/pZUrOduVEBMFIKY4k4SU2tTGIwkQrCyN07LgkCI++3dGhbKfVnkoFnUKeJceZgfFZ2JrEJXoyYU+3Hx4Kv1omEJ/MHkCqfW80thsOq1YQlTEzMfvmgaxMEyqnuLQINyLnvue6XkMlZbWxGqwQ9XGmnYH6wp4WhG9/3uiXUWmDAJS8iyxv2ZlGlVqkl1hw4W7LYo4eBcWRFJgCtASdlElHoEGFBOw8la3CgIgDyTkoGoqFBI0FaHBMXLBoVNkbKelVtcmdWCxqLNSdCuxASWMdXCdSa2VYKK7EjgsjhR7QWgVThqMSVcSqwVInJ2x1RicW1guUHjszAs3dY9R5cZJlLLJXQ0YX2EYzMHP2sEHCnpUhTKjtlVSK4SSlSDVgjBSDeKcEBSdsZuIkCOH3RoVsam8TFj2urKj9i2wN4P1Q1FrW3g8d5sPotKgdYnxFt00diNkahBMWFlaAGjn8UBpl1wZF0wqOL4LRp59o+6awUEY9zgPZgT0CyCwvNx8FtktO5HDt4eSzsRTIJAsDIHbeUskFGTXpECQEI9pMbg9lu4hzdIg327xY/JDGmImFNxGsyPUlTo5YX7vgdBdF19iIvzWJUz9tGA8wevNI9FsMbZu08pYNy53c/QJ2YOmydPzJ+axP8ANNMj3ghX+kDCfeHmkbR0qDOmYIUg7dc/hs8BMTK0qeK1CUDNNGhr6qs1hzQNTEW3QNbFdUGzJGwcQFRWx4Cw6uLQmJxYHFLYTe/xKVW7Grl24wE7wOaKpOm2seCRzX0m8kV7Nr+cTLN9U3/9PgnQ8kRfNE9kYpgJ2tTYnEtpiTvyXr1SOAnWeGC6xMdmRfZtgh8Vi3VDfbkqgFGWS9IpGNdiaFYynKto4Yngj6OFhaMLC5UCUsOrn0PZR7aSkaarwE5GBp81IsPCyKxmAOoObtxHFY2Y4hxMGQOUEfNRl/T2PdhlSo1vGTvtsk2u07TKy5t+qIDobaOUjdBTM0Hh43Ngi8JUGmx3WTQbEEuMckbScySWlPGQjI1avtm3KY77lNqAvPInj2jyRZp6ovB+fEqdTDAC0TO/EHmJ6JqYLMarJOhzjAuHAb9DHJTxm7LmIPG5RNfCDS7T7p1ajMEO4QJ2KDwWFhmkv1SbH8sWgSkpjJmaaoe4NNxaIkQeIkrRDLRwCFq0G0ifak/AJMxaC12XxxtWFvYIWZi8vY/3mNd/yAPzWjTfN42G32QVTM6ZkDcbgiCPBaSReEmYeN9CcLWEaDTPOm4t+Gy53H/w3LL0XlwtYug7Xghd7SxTean/ADYRjKhMuGM+/wDmjxfF4avhHkf6jSOdwRwvxWxgPSx+kB7HTtIEz5L0jM8DSxLNLwCe23YrjM4yV2HgtAcwWJDbgc3Rv3SzSfoEFKHvX7IDNy4Tcd1S/MClVb6xjTSbqJOw37nkrW+jD9BfWfpaPwtufEqHE6E+X9oFUzCxi4G5iw8UFUqOeY68F1dXPaVKj6qiwkgQLWPnbxQOEAcdWgNmC4CN4vEKeVUiP5MXBXf+jIpYOpwafJaGDy6pN2rcot4ItjFyPs4XMwxlbuXxSXQBhSQBzZ6VjcYKY5uWDWql5klJ7i4yVZRw5d2XsSk5FEqKmNJsFpYfCR3VuFw4aimMTxgK5EadNXBqcJetaNyFW0hGIqTQqH41g4qs5gOASPNBewckFFqg5gO4QjsxPIKBzB3IJP5EDckW1sFTduxvksvHZaG3bZGuzGN2/FRqY1rgQQQleXE/Yykc85hR+XUYaXc+fwQtdt7K/wBfAABPBCNdleLl0F18WAYtzHGePDqhamYEE39kgCD0G/fdY9fW0zqDuMbE9kHXxdR7fYY48NovykoubOiP469m6/F8yk14P6LjKWIxDag9dTe2mdQLwWnTIsTBPGFr5djPVnS52obtOxI5HqEFIssS6RqVWtcNUWPHihcRh3AAsu3h/dNTx4FRwAHtDWAeex+nmgcHmEGvSknQQ9vQPvHYGVrDwovo46P3sh8wpNrCHOh34XCNQ7c+yTKLKx9ZBMgGNRHnCPwb2U9qYHUb+ZugGq9HMtwWKY4jSXN4O2kdQUfT1idRAgXmVv1sWOdjwO/iEFisU3QZEzAA5kmAOyNIDlIll9F7j7JDosZ2uOi2X5aHbqzLqYYwDz7opzoBITpEXJnP4/JCBLHDsR9lzWZZy/Dx61haJ33aex2Xb4jELLq6XgtcAWmxBEg+CnKrKxyNLZyWI9IxWYWMb7wiYVWVz7rolWZhkQw7w+kP9M7t/L26JYJp1yoZUnEXO1OF/DYZS24ooU0qYHFEsYuNqzzWUBiS0GsakhwFOhw2Em52WhTpqwM4KwNXuKNDt2V2AlA43MWsa57nNYxokucQABzJOyw/Tj0wpYNpHvOAcY4ahphvk4H9mPAPSL0ixONeTXqnTMhgOljRwhkxtzk73UpOUpVHSFps9Q9Iv4v0abtGGYa3OoTpYP8Ai3d3jp8VyeI/iviHkwA0cNnuHLg1v/nzXBQzhP08lFwjn8kfDD2Moo7ul6e16h9p9Yib6HafgyPkukyjPWPtrrg8nGpfsQV5pk+MDHgxJEbb/wBJsewXrPo/XpVmAjQTYEBokHrx+XgbKcsaXo6sXE2MNUefdq1R31x5OCsr1KsXqv7gx8EZQpgARsmrEbEJeCLcI/BsFjXaTrdLmiTYXH5gihX1tDmEEEAgg7g8QsfGN0kEflLD2PNYX8McZUfQqMfMMqCm2eENaXDrF7rLHF7om8cE1o7Wm4DdXghU14iEKSWXFxxCay3FMOcq9ChTqSN1c1somSoGxdAEbLic7yiq29F8QdQaRInpxHFd3UKFrUgUGVizzTC4zEjEtfVDWtDXMgHcmDJJ/wCIRlCo59Wq5sgvAa2BI9mRc8F2lTLab7OaD4K/A5dTkhoA0oBcqMv0ay6pSpxU0yABIm8cT1WlXockU92k6SeiapsjSonbsAoFpOlwE8CgG4MsfdwIBls77xA4EiyKr2cCFZmrmkUyPzav/MFb0M7D6WJsFN2KMbrOY6yjVq2RslRPEVpQhrgGJVNWqZWZm1csfTdwMtPcwR8lJvY5p5i6aZ7LLyanLj5x8VbXL3M9kcr9OKuyyhI1A73jioZZao5c0qVI1/VtOw082ySOG0mRx4qTBdNhwf3YomkZMEeKj2cbL6bmwLDxlJVAJJ7YDuA1D5pmNPD03PqvDGhrjJIGw4TueiMaF5j/AB2zf1eDbSaYe98EirDg0g6hoF3NIN5gWG5gL2JPQx4z6V+kz8bVLz7ILiQ0cBMMFt4bpHfUeKwCSTCQCuIiw8fsOQQSSD2Vhsd1N56p2kDqfkicvw7X1BN2gtkcSJuFmzJW6JZVk9WsfZBjqDHjC6XKcJXwbmvc0up8XMBJYOJLSJcOYvPguqy/DUzTPqwQQLEG/YxbwK6TLWmNLgJ7biFFzs644kg7LamtjXWuJkGWkHZzTxBCIe+EJgqApNLW2bqJA/LquQOQmT4p677JGdCFXqtIgo3KMC1oJb+Iye8AfQLAxDyNlo5XjyBCEXs018N04Rt3G6zcTVGhx20gk9I3T0caXkt81jVaxOHruJ/BUMeBj6JrFjF3s1MDVBAjbcdjcI91SAudybE+xf8ACY/6m/3Wo+sCC6bBKmVlGnsKDCbqRYqKmK0erEEh5ieXskz8PirhU9ojxH1+iahCs0lnAmnVcCYD4LT1gAj5LWLkBmtLUwgGDwPI8ClktDxey7cAOMgbD6nmVTUqxIvCyMuxbidLjDhY/p0WvSA2PHxUlJ2GSoz8S4LPOI90dSPgYReYUyx0cDssPMa2j2uALSe0wVROxtUdFSelWcgKWJEJqmIlBsRoZ77qLgH+yYv+wqtanhRLh3CmxZdG9lWEI9lwGmDcm8/Tiha+B9UfZ237LZFYAQNOo2Em8lVCs2o51MA6mAAyIkRwCbJCLVHny2DUn2BVpqXBUHs0+z4hM0yey5WqdEmgkPSU6b7X6/NJaxTuAvn/APjniQa9INi4c4C8wLesIm2q8c9M8l9AFfOf8c3B2YwB7lKm0nheXW847gr2JdoZHnLSiqDbSQOXgiMuweognb5mOCKxVIDtyCVyKKJluZJj48guvyXKWQ2HDVxDtiD4Lm6TixpIEvd0JtwAC38hrkMaRabAXknoNuHNJN6KY4qzu8qoaYBjoAtNtYSD+42+yw8FW0i+8Xvt3V4rz04/FRs60boxAQ+NxNkDTq6k+KfYdkGx0EUahc55H4GT4gEoT0DxPrqTnlxJ1Q4GLamtIiCQRJNxvKPwNqVTm4O+Syf4dZWaGGP+867SNg0DfsnjVMk75L4dHiMvcCXMeWgi9p8QhMwpgUKjbwabh/5K2jXQ+ILXC43kJdFNnL5bVLaTnOsCJ7WRvotU9dhnNJMukjo7VPzWD6Z4ksYKNPd9uzeJ8dvFH+imK002kdiOvH4rR+lJSs7SjRDmhrt2kEHt+irxjdI1j9hUU60myKrO1MIVPRK9mf8Azsoavi7LCzHGGlUc3ncdlTTxZdxUmy0UFYzEaHh48e3NdDl9YOh3Bcz70ztB+UI7LHkMAHZI/os9ujosdhg9sHw+6470gyyp6p9i4Qdt42mF1OGeXCCUa2jI8kU/gl8dHlWUZrqYA4+0LHuLLZw9YuBWz6Q+idKrrqUxoq76hs5x2Dm8e4XJ4d76DzTqthwt0PIg8Qmasyno3KFMu8FtZVgSTyIvvtbc9Vn5P7QLrAcSbgdwujYwMbq1FrR70idQtck7mLT1RjH2yGTIFVsNDTDoc8tAMceG23dU0XEGL6hEu0kajfe2y0Mv1Obct9r3TB9phjlsYUap1ToeCb7N25ieUyjKPtHLZm45kvjp9VCmxT9U4HjPHir6dNcso2xWVt2TKfikl4C8X8O2cvnb+L1E1cVWrAnS1+jpAAZI/wC1N42i3dfRBK899PfRptVoiwDH7ATHstc4dSHvPcr1Z62FfDxXC1RpEC0DiL2VWKJdwjtKCxuFqYaoaVQQRB4bOAIv4p2vdHH4qbRVSImrBuTPP6AK3CY403XJi/DYnjBCrLeyRp8/gfojoKZ3GDxuqCHSHNbflZG0ahsP32K4PDVnMjQ4gTMGCPAzZbuDzeobEcOBE97qMonRDIvZ1vr4ClhqxfK5c4l5nnvfouoypkAHokZZOzYw7To08YKLwo9XTa3kAPJDsqqTqkoWaixtYqt1aE2oLnM8z0AFlEhzzaRcN69SsUsbEOFbEuNjoAb47lSqYCpRJrUwXM3ewb9S3mivRXKNDBq95x1GevNdJiAGsMQAOadLRKT2C5JiQ9oIuCJla7FxOSZsGYg0W6S0y9sEiD+JotHGfNdgyomTNLsz8+9Hm4gA6tL2ggEbXizhx2XGYii/DuLKgg/AjmDxC9GdUug8zwVOu3TUE8jxaeYPBCSNGVHE4fFa3hjZ5kjgO66OnQIMiwPD5ofLcpGGMD2h+c7nv1WvrBSSfoL7snhakLRZUkQFjPfCJwdb4pFKgONmi3yG/wBysfNstZWLSW+7sdj18O61TVB7DfqfsFT708Ai38AkBUfV0qcaZIkDSLx97oyhjZYQ3SA6ZD2Hc7ezxHNOcO0XP3TUyN0ebJvCmaf+JNEANJgRHujpAQVN+kv0t06re8THbZRBTOcEHkbMsMEWMruAsT++qW+5k9VQ56dr0nIooJdII0p1WHHmkjYaO0cYQGPpyOdv7/JHFUVWTZelLaPLR5T6c+g3800OowK1Nuls7Pa2YYTwMbHuvIsThqlF2mo0tdeJkTBgjuDYjcL6jr4fSFxfphkFLEUnktGoQZ+EnrHHf5HnlLgrfRTs8To1w7dWOFOPeM9xbsj8X6KOBsbcOJj6oZ/o/U/MPL6pfLjfTMpgdQgcj128woUsXpP0n5cijRlT4vH1UDlL/wC6KyQ+h5FrM5IAvcGy08J6SvaNxH5Rc+CAw9JlJpDqIc4/igGO39ldhca/b1TW/l9kfayVuPotGaXbOsy7OHuEuY8N5uAb5Xuqc39IalMhrALiSTv4BAYbG1y2B5QXX8ZVgyatU9oscSbyf1XNLLFPQ8s6qojvxTq4k1HEAbTx6hamSZSAQ5w7BZTMgrtMtbB7hbeUYx4cWVgA4RHXujDKno0MyemdPh7bIh1IPHtXCzm1giqNZXTLP6Z+b5I17fZ9l4OprhuHDZSyrHuI0vEVG2cOf+4dCtMVQSAgM5oQadQWIcATza4wQelwfBYN3o0BUlNVNlUwEC4jrw801WpARFXZTXqoWnirwmrVZWTWrQ7ePBTkhzcc4EbpUaseSxxjhzlRGNuojaOmrYkBoAt+/wCyQryWhs32CwKuKkAjgZV2Bx1xPD6bIoV6OrfQhu8kz4W/U+SAo1lPDYobE+9vf4oTEt0uPI3CfIlVonB7phoqKBqoZr0zX7qVlaLnVIVjXoI1Lkcr+c7eSta9A1Bfr0kJqTrWCj0UGDZIptJbuFKZXrnklT2ysrMMsDmvA4ghazwoQknFSVMKZ5Vi8kcDEoGtkL+a9PzHLNd278lkPy14PunyK8ieCcHQlM87fkb5iR5lP/lqp+ZvmvRG5I524jvb9Ubhska3c+Q+/wBkY4ckvRkpM8zoeiFQm5BHSVtYL0PgtIbPe4XoVLDMbs0d91dK6I/hv/JjKJzND0dI4AeX0RbchHFw+J+y2koVV+JjXY6ijFOSM4k+X6oXGZBSIkD2hsYuFvvaqXsTfx8a9BWjhMbRNOxbtsR9kF/OFv8AZddjaHTZZVbCgmYBSOFF45GkY9LMfbbyuP3K0cdW9ZT0g8LdCq62BaeAVdXAuZsdhPh2Q2iscu9huGxmpg4HYjkeIQ1epdZ76jgSYgnfr4JnYg8luQ/OIS51imo5M2s2XuLb72Hz33T0KriIDQBxN/jzRmHwJeRJn7IrZKeT4B/5UkezWY7/AGzc9N4lC1PR2prcwRLYkXb1sTuulrUWs5dFYcQ6BDpG4sDFoR4oTySOZqZU5oggg8TqEeAhV/4c9t5nougqYtxs4A+ASOHJbIHcJeK9B8jM/D1XAQ4fBXvqFw6fvZR1KR0j2pIB3jgeaUKnQ1N6nKDrVh6zSPf36EdeRU/5xslrjpcNwTx7hScWiyyJhLilrVJqfvmmNVKPZYaidDetCSBj1wYkJpaeiECcL1ObPM4hRpTsR4qt9Jw4eV1W0q1lchNyTFplDlWWLSbVDt05wzTw8rI8TWZRTBaTsCOZUDgjzW4sNoBAUtKL/lTyHmm9SeR+CFGsF0p9KI9UeR8lF7TGx8lqDYK+FExuq9DnOu0xPEEWWbnld4EMY7rDSkbpWN+ivEPDiYQj8KDuhKBqAzof/Q77LeZhTpa4AmdxpMjbf98FNPkM9GUcvb+yr8XQLg1rifZaALD3bxtxHVFjDPP/ANb/AOk/ZWnA1HD3H/0lNxFs505c2bklW1MqZpsIhaLMkxBd/wDGY5ktH1R9PI6x3aB3cPpKCh+guX7OVwGHk7eC3sLhY2stbD5A9pcP9MNtpI1av92qbdoRtPJ43d5D9U0cbQrmjmsRlRcZJ3tCoOV6BAt0XZsytnEuPjCtbl1MfgB73+afxA5nANww2AkrSwmWVSIFN3iI+cLtGUgNgB2EKSyxUB5Dh6nodUeQZYwcdyZm0AW+KMo+hFKCKj3PB3AAaO3H5rqy5MXI+KBvJIyKWRUGXbTbIESbmOUlDZjktOoLNAPMBbbnKh7gs4RqqMpM89xuS6DER2QFTKjzK9ExlJrxB3XPV6MGFzTxJHRHIzl/8Lf+YeX6pLoCwJKfjQ/kZ2oTPaOSSS7GcaBgrAkkpodjhHYfZJJWgJItSSSVBBJwkksYdJJJYwySSSxkJJJJAwkgkkiAdJJJYIkkkljCSSSWMMVApJLGIlVPKSSVjIpcUPUKZJJIKBKxWNjnJ0lGfRWPZiueZ3PmkkkuY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72" name="AutoShape 28" descr="data:image/jpeg;base64,/9j/4AAQSkZJRgABAQAAAQABAAD/2wCEAAkGBhQSERUUExQWFRQVGBcXFxcXFxcYFxcXFxQXFBQYHBgXHCYeFxokHBcUHy8gJScpLCwsFR4xNTAqNSYrLCkBCQoKDgwOFw8PGikcHyQpLCwsKSwpLCkpLCwpLCwpLCkpLCwpLCwsLCwsKSwpKSwsLCwpLCwpKSwsKSksKSksKf/AABEIAMIBAwMBIgACEQEDEQH/xAAcAAACAgMBAQAAAAAAAAAAAAADBAIFAAEGBwj/xABBEAABAwIDBQQIBAQFBAMAAAABAAIRAyEEMUEFElFhcROBkaEGIjKxwdHh8BRCUvEjYnKyFTNDktJTY3OiBxYk/8QAGgEAAwEBAQEAAAAAAAAAAAAAAAECAwQFBv/EACURAAICAgICAwEAAwEAAAAAAAABAhEDEiExE1EEQWFxMjOBBf/aAAwDAQACEQMRAD8AvKeBAzW34hrbC54C/uWvw7ne07ubbzzPkiMohogCFmULO33ZndHK5+Q81jMMBpfibnxTRaokIAA5qg5qO5qgWoAAWrTmI26pMw5KllIUNNa7BO1A1guqvGbR0Hln9Fm5FpEqz2t6qpxWNnL6eKyqSc/D5nVLvCjvsoXe2blAeEy9AISGLuaoOCOQgMe10lxIaLyNQM00rFdAnEDMoNeuR+U98hIYnbe9IpgsvaIy5uzJ8luo8NGe87pl1K00onazWJrSN4hsAxG8JM8ACScs9O9QxuDLaLagbAcAJL5MwXWAAtEZlAc0k3uV0FXBurUqdFrD6oblmTuBsRotYoybNNohzW1G1WWawGTlAE+aQ2nXFV4bSaXEnQe0fedVYV9h0sOP/wBDofpSZd566N7/AAVPitoTLabeyYdASXuH8zsz0EDktG20k/ohJK2hevhw0xUMu/Q0gx1OTfM8kv2RPIcvmg1a4BiPgoOxbshZSVY3+GZGoPefNQfS3oi9tOKrxWdxKk3EuH38UqYWWmFqOpbxiTuwAYzJF4cL2nLWEu2odR99yjT2s7Iw7+oT9U5Q2qzVkcxB+qhprmilXsynhiGob6UyrFmKY7Jw77HzW3UAVKnXZenooxa6nTrZic80xi9lHNvgkq1DdOo62K1TTM2muyW6ePmsQd4rFRJ9HlqiQjQoOBUDBOCiQjbiwUpQAuWrBRJTYoRmlsTj2ty+iTdDNmmGiSk8VtQAQPH5BJYnGOd89O4JUt/dZt2WkbrVy7U/H6IIpooapbizZogBpKFTZT87Dlqj4ralLDt3nmXHJoz++apsX6ZGoDusjz75SAzEUS0w790PdSdbblR4jdHLiFFmMqDMA+KdMqgu0WkUyeYHiQFTbRxf8MsbkYBPG8lWO1Mc91OC2DIMaQCkXhjmXbHME301VwRnMoqTt1zhnIjpf78U/RZ4+aJgNnsqio41RTbT3Jc72jvSIa1slxsTbheM01/jbaMtwrY/7jwC8xkQDLWnncjitzGy+2L6NMAFXGVRhqUSJvVeP5We1fiYHVG2x6e0mMNHZ1E0WZGs69Z/f+QdFxNPHl7y57i85lzjPmVGvjQAYzOXJO/pcC/oPE42JmS7UnimHOfbdksj8sSZCSobN3wHE2ImBmbuGuvqkd4UqlQ0nhgNhlc5aG0Z/FBcoSUdmuA9TBufTg+1pPXy1VbicEaZuQZXQds2k2Xm/DXuC5/H4w1Hb2WgHALoljjCPPZywySnLhcC7tVACVOPV71PDNzPBYm5I4N0Tb4oG8mMLVO9PFAqi56n3oAzeRaeIc3IkdCR7kTAYVrpc+zR+6ZdhadRhdTBaW+eqAIU9rvGs9YKYbtgH2mg/fAqmU6TC4wASdALk9wUaRK3ZampRP5T996xInZ9Uf6dT/Y75LEaf0NvxH0nurNxMNoysq1GsF0CBNocUOtimt6pTF7SOWXIZlVz3E55cB8T996zcvRSiFxePLreQy7ykXCc7+4dyMQolqkugJao7iOWrdOkSYCljB06MmBmUh6S7QGHZDfWqO8AD8V0tOiKbZzOp+AXDbXpOfXM3v5qHyyo8nOfgqlV284zP7q3wuzoEQrbDYIAJqlhhC0Nowopm4MDRHZh/wCVX1HBDginACckUaJFDV2WHNVXjfR+xixXZuwpGSXxFGyaFKKPKHYU03OD7JSo/eNrN967P0i2MKgkWLfPkuQqUi0wRBHktU7OGcNSIfHIJapUkpiqJb96JNqpEFlhNpBjAIJInzcHDzB8UtisVvuBjd3QANbDJA3CokJpFvLKUdX0ZUqkmSZJVjsPYxrvAiZMQqoLt/Q7aTcPDzmLjrom2ZHKVcC+m59F7S2o1xa4HMOaSCD3qVTD7tEGR6x4/f2U1jnuxOKqlz7ve95dnJklKVdjvAJEEB+5Y3JmBY9QgZDB05J5CUs+5Kvtg7Bq1HuY7epskb9rnUAH5TnkU7t/0VbRaH07wbtcZ3uh1UuSTCuLKGt6tNrRrc/HzRcBalUPX+36pbFVTvS5sckzTxLOxLZ9YnLv+QTEVm6umwVb8Hh98AdtUykZfQC8cSqrZeA7Sq0ZiZPQX+nemdv1t+qRoz1R1/N527kwOg2f6X1jTaS1rje9xMEjIFYjejuygcNTJzIJz4uJHlC2shnrOK2na1uaq6tcu5czn3DTv8FEjU3Pu+SwrNuzVKiG7C0QpFRJSKIlRIUiVqnTLzA/ZAG6VIuMD9laU8I1rbZ6nit0aAYIHeeK2X+ahsANQkgjlpyyXHVb1Xzx91l2rG3vquV2jhN2s8DjI6H6ykXDs3RbKfw1HikcO2CFZ71rLRG1jlOkitphJ08RYIzMQqGGr07KoxJ0Vu50tK5PFbTH4gUv2HXnr0QOuCu2+KkBtMGXcOGqrq3o8K1IhoiuwTBye3h1Hy429AxWymPYOWvPkudx2zzSfDXHeAJBm40iRmDKd0Q8eyPNXNLSQQQRYjKDqEtXw83HgvQ2vbUkANPqkuDhI5j6quxOzcPEOa5j+RkERIMafsrUjnyYtVdnDXHFbFQq/rbGn2CHDgbFVuJ2aW5gg81dmAnvDh4IzMSdHeIQX4chQhAE+yPPqLotLFVBDQ6bgwcpBkZ80vKmax5HqgD07ZgDWbxsSAS6BeBnaVy219pGo+SenIaDqc1z1LGFvslzJ/S4geGql25P5getvMLKWNsnInKhl+KYPbbvLQrYc/kI6EqvfTdckTzz9yGqWNeyfH+suqBoAy1z2niHwfcidlSJN3GeJGuaoZWJPG/bF437Z19LbT2tDW1CAAAB6tgLDRYuQ3jzW1PifsnxP2fQbiokrC5Dc9QdxIuQ3uWLUTZAG6bC4wFZYSnuWi+p4/RZhaQYOeqI4qGwJPKgG3GiNTIK07Dc1PQzUgJHaVAOAcPab5jUJ12HI1QatMph0c1Ux4mxRxip5FUvpBs99KoXtB3TcxpdB2finPeA282TTN1ydTRIKbpMVfRY5ouBI4EH3J2libK7LUWbxGIIEDM2A5nJVn/11rXb5vUIub5m7jfXorMPBvqoPrKk6Nlj2NVa+60Dmqv0gptpNDpl7oA4l2fgpY2uqPa+KdVcCfZAhvxPX5JIcsfNIqhWcN+NXOBPATcDmUjjK76tQloOgA5ZXV9hcIC0HQkzN7yb/FNnDEZNHuVpnmZJt2mcpWpOpkB4gkIrMeYgw4cHXVjtnZtSoWkNEAGbwc/oqJ+Ee0+u1wA5W8VadmI1SoUXm8sPK48ELE+jRIlkVB/LmgMdEFNtxhBBBg8kwKGvgC05EHgUs+iV2rNrbw/itbUGVxB8Qhv2Hhq3+W80nHR92+IRY6OKUV0+0PQ+tTElm+3RzDvDrZUFXBkH4FUIA2oeKL+J4gHqPjmhFkLVkAFJYdCOhkeB+a2MPPsuaeRO6f8A2t5oJWNYTkgAv4J/6HeBWKQwbliVodM93laUwESnRJyXMbAN1N4TCmZIRWgM5uRmAqW6BcmOplQNMo7W2RabZChSHQm6mpUcSRYpp9JL18LqLFVaYDDXypOAhJ0n9x4IgqEc1LQwWIwoIuJHArnMR6NFlUVaPPfZlIMzu8wurbVnNBrUxnwTTGnTtFH+G3hBmIEEGIIEGQVrsnM9qIyBmZ62RX03PdLTujlqpfhH636/RWrO3dNcg5CBWqpg4N3ADvQH7Pdy81VFRmkV2IdKjtAt6wLDmnzs86kINXDgfNMmUrdiGFZDQeUOTYZFks1+6TOSKatozNg34Is4skLfAcjxQK2HBtCFUxTgRLPAqbdoxbcPl14pWifFP0czt/CsHstg2ktFvKypWldsxzTO8DN9CdUti9nMf+XyhUshb+PatM51j7ItJ0ItfZBHsnuSrqLwbgq9kzB45L6LXCbTfTu1xHKbeCsfxtCuIxNAOP66fqv8Mj5KgbScRO6UyzBVDrA5KfJH6Y1jlL6HsT/8fUao3sNiWT/06xDHdASYPcVx+0NhupvLHthwzgyukGyCTck9Uw3ZYGnek8vo0Xx39nIUNiOOas8PsgDNdD+DjQclKnhVDm2bRwxRVDABYrnsuSxRbNNUdzRw+psER1bRtggvqEqvxm1d1wYz1qhIHITx+So4qLjDM1Tgcg4elDQCZI8+KI7zWbKQYu5KHacULdPFTp0UqoYUVQtkgqTaQGWqx1G333pAJ4inBn3acCiXhHeJF7hBoOtunTz+/gq7AGx17pXarzLWjIzPQRbzTD23jgqvFYqa27q1oPiT8laRcOyWIduMmJEiek3yuElUq+tvUXEDUHT4EKzDpHJUuLZ2Rt7J8lbOiJZ4Pae8d11ne/onSAVyG0cS8FopN3nE3M5dOfNWmC2k8CKoAPEGZ62smv0VpvgtKlIKuxLQrBtSUtiMPvGUBdFPWoSq+vvMtpPgdF0DsOk8XhJCCX+CdDFGJLd4cc1MY2mToPL3qFGgWEjQ+9T3WkmQpaF55R4Ydu446LK2GGi5nE4d1CpvMJ7MmYnJW+GxzXQZ80mqLjkU0Sq4a6E7BhOduM0CriRKdBZHD4EAERr70SlQt955KZqxK3SrCCeZXBBNfIlH2rKb4Iuw4jJaFEffzWnYoITsWu7UjYOaY1UN3vQe3WxURQrDg/dliEHBYigs6LHYgsYSM8gqj0cpb1eT+WT35fFXOMoFzYGeYQ/R/C7pe6IOUHRJPs5S+YpAKAKmxZlkgFp4IyRKbeKJuylYgNHE6ao3bxm0oT8P3KRcRY3CfH0Bvt2wg1WzduaI4NNtc/sJGtIPA+9VFACrYzdMnoeqoNm1DUrVKmhdA6NACZ9I3wzeyuJ+fmltgthg538Va7NILkvSyyo9rVfy6myua1WAuO2/iv4rbmWiRHE2+as05H8FheyebyHeyf7raE2Vm7DhwVFhKz3Bu8eeXcrvDVJU2Uo0gFOq6idXM4ajp8la06zXtlpkJd4nOEhv9i/eHsn2hy49QmmQyyegupp0gESMilKrrpgnYpWpKurs8Qraola9GRCQpQ2K9u69sO6Klx2AdSdLPZPgrPGYVw0npYrWEf2jN0jK10zmacSmbj35RcaSiNxJFyPFPUNlUn1HU6lsof8Apsczw1WzswMMEARwGfO6dG8ZNoCMYdXDoPqof4iIuePJPU6zGmHDTggVqIfJLTuxbnz6LJYlu5lS6BNxTTqEVtZq1sbYwr9s5jA409yGbw9feOmXDRC21sam2kKlMkTBicp0z0W1WYPJTDvxjeKE7HjiuQrFwObvEpOpWd+o+JT0Dy/h3H+IDitLhO2PE+JWJ6i834e+tTNBuaUancNELml0NBgthpClTcFIhZ2UGpVJzzRgEnucEanVhDAO0LZYFoVQpgqQAvoApWvg5FieXXvViFsMVKQqOL9JsC40XNaJtaM7HzKFs5260WyXZVKAIuPJU+M2Rm5neFtGSLhKuyjxm0L3t1XK4rEtdiXakMb7yT7wur2hhJBBFwuKq0wA4ho3muMnkVTNpSqmXFCvKscLiosqDC4sOEhMfiYIUstNMv6mKgTNhrNlVYjagcLbx5hpg9CYlAZW7WrH5GRb9TyJvyAjvKsahGXySuhPkf8AR/HB9INJhzZEGQY0sfDuTtQLmKrZNu6ESntGqy07w4H5pqaM3BouXNuh1Aq87bH5mkIpxRczeEQSRmLECbjMZquGKweKdAKp6bntDntAh2U6nkFYVDNzc8Jt4BLVasTYCeHzVITjZGmw+0buiT14fRZWxBb6syBYd0ifGUJmJ3ctbjqEvi8SCJB7jogOkac/eeBz/dW1VwZdsjIxHgVzOEx81On38l0tDGktDCZZIdB5Tu84ubc0yE76Edj7RLMT2g9l2+H/ANLw4OMA6b09yltiud3ecA3eJIGQN7kcjn3oG1GFskQ5hmP5ZzyuIXP47bDnAMJBDcj4KkYT7FcY+SSq6oUarVlWWxdlyd94/pB15pt0isWKWWSigVH0ccWgkgE6cFi6aFiw8jPdX/nYqPQGpjDVBFzHVKtRqL4MxKhqzxRwV2D8w8UduIp/qHiEuzEN4e5Fbim8PIKaGNB7P1jxHzUxSGhnwSoxfL78Frt+TfBFCHex5+SkxsahIb3OOgASePw1RwmnWex3Ulp6j5I1FZfieXkpbpXnmO2xjKJh9RzeB9VzT0MW6FLH0rxQ/wBU9d1n/FPxhZ6a1p+4Q30vuy8uxfpbjBBZX6ghn/GQo0vTnFa1SDzayP7VXiFsd3tnZ4e21nQYPnfkvNsfgDvxZpvMzcjSE6706xOpa8cHMbfwASu0Nutr7pLdx4zvY9+fir1dDUr4Kythtwy2zh4FbGL3hzGisKzd42dMRnboAlK2yC53qkA88vFQpeylJxC7GxHt8S5x+IVuKkwuSbWNKoQ6BMgwbSLWV9hcVMEImvs6Mck1RaADPMqLqJi4++5Rp17aKcysTUVdQ+/3S76JJsrDsoH38VDdnIJpiaK99Nw4Jd1Yq1dh/df5qFXCiOStSI1Kf8RkOBsq/aLycu9XtXBjh80tU2TOhWimjKcG0c3RfBngulwWKkAG4ix1HQ8OSQq7Eup0KRZbRabJmMYuIfFVBBE+Ermhhi91teK6GseB7lC+g+Sd0PTd0QwOzWsaJALtTnfkngFoKcLnbs+lxYlCKSNhYtLFJ0Hdhy2akEIFGuHCQZCNK0o+TarsMHKTXITXKaBDDXIoekabzvGYi0fH4JlrklyJh2uUg5CDlKUySb2BwIcAQcwbg9y57aXoy0AmkY3jZjvZnkcwuglBxbxuEwTF7XNjPwSfCtFR5dHntfBlj917dw8HZdQ4ZqWPotDRMFxGTRZdzRLa9P8AiMaQdM+nQqlx/okW3omR+h/wOn3dWp3yKUdW0cVWp8PNLO52V3isEd4ggsf+l1vA5JLEYQj2hHVaEf0VZWc3K02TOH2lGZI55jzSlTDuGRUGvizwfvmhpMLGdo7O7TMgk+tIjU8kANfQcGuPzjMW6QpsMXaSE03cqu/iHcOrjLgeE6hQ01+lJ07Q3gMYCrFtSBzXH7PxsPI0k+9dRTeN0LGcaOuGTZD4kxKwifv5JenV6wmO0te37rM1JBg1PggVDmLWyRN0aeKk9gN5F0FAmVAYjPpmimiYki33khsjI5pllO2iaZLQq+gDolsRhYlWpNoSNZklaJmTKxuHD7Ad6BWpBrt0Wi3fqugoUAAudxD/AFz/AFH3ouzs+HBbNs2cltr0MvUd5I9RumM7yxLb62ih7osKOJc0y0kdFb4HbelT/d81RAqQKlSoWX48MqqS/wCnbtI0yUwVS+j+KJYQc2mO7MK2a5bHzM4uMnF/Qw0ooQaa6FmzW7oBE8euqqMbMm6KmkC4wASeAup1GFpuCOoV7hyKcNYALSTxlbxTO0aWm/AxkZtmnoTsc8StpPB44VAYza4tPUGD7kzKzLAYDZ/ZF0Ew6CBwiyc3kMOWt9CVKkDbfLIYrCMqiHtB66fJUWJ2A5vsRUYPyu9odCr/AHlm8hcdCOJOyWyS07rh+V9u7nmq/GYczuvbBGhHKRdd9isEyqIeJ56jvVPitkOaMhVZwPtDofvotFKxUcW/AFplt+Siys2QHAtPkuhOyg4/wnX/AEOs4dDqq7E4TR7YPMQVSE2IV9nNdcZ8fvNNYGsW2dcjLvQjs9zRNM7wGbfu6hUxTTFt1w469CpkrRcJUy0Y/qjsqxI+yqiliky3ELnaOyMrLKjWRC/7CQZURhUuoo1GgBx+vBEpiOSVFcnuRO38YQASrUiQUI1FCpU15ITnKiKHDVuudx9nu6z4q27dVu1GzDh0KqJvglrITc/VYXoIctFyujtcwu+sQe0WJ0RuW4UgsWLnPTRa+jp9d/QfFX9NYsWy6R8v8r/dL+jmE9tvULp6ZWLFvj6OGQVwsiMGXRYsV/bIPO9i/wCbX/8AI/8AuKuG6rFi52bm3LTslixIDWh6rbVtYgDCouWLEAVW02CQYErMS0OwkuEkGxNyLcStrFpj/wAX/TOXZxxN0rtBograxNgiuwx96sqS2sUSOjGHpFHaclixc7OqIyzLuUnrFiSLAOKHKxYmSRlDfdruhWLFS7F9lKVorFi1O1mLFixM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74" name="AutoShape 30" descr="data:image/jpeg;base64,/9j/4AAQSkZJRgABAQAAAQABAAD/2wCEAAkGBxQSEhQUEhQVFRUVFRQUFBQXFRQVFRQXFBQWFhUUFBQYHCggGBolHBQUITEhJSkrLi4uFx8zODMsNygtLisBCgoKDg0OGhAQGiwkHyQsLCwsLCwsLCwsLCwsLCwsLCwsLCwsLCwsLCwsLCwsLCwsLCwsLCwsLCwsLCwsLCwsLP/AABEIALcBEwMBIgACEQEDEQH/xAAbAAABBQEBAAAAAAAAAAAAAAAEAAIDBQYBB//EADsQAAEDAgQDBQcCBQMFAAAAAAEAAhEDBAUhMUESUWEGcYGRoRMiMkKxwfDR4QcUUnLxFWLiIzNDgqL/xAAZAQADAQEBAAAAAAAAAAAAAAABAgMABAX/xAAgEQACAgIDAQEBAQAAAAAAAAAAAQIREiEDMVFBYRMy/9oADAMBAAIRAxEAPwCuoU4RtCkoqDEdTKxMkpBEMcop5KSnTQbGSJQonhTsaSiKdqlsNFZ7MlNNmSr5tuAnexSvYyM47DOaacJB2WkNBIUEtBso6GHEaKxoUSFYMoqcUI2TJNAYPSaUQKac1ifCNgoGdbhRm2CJKaXIMIKbYJC2RQKcCgEHbQUzaaeE4LAONanFdC4UTHEoXUljHIXCE5C3d6ymJcQFgE6iq12t1ICw+PdvGtltL3jz281hMT7RV6x955A5DJMosx61iHam3pfE8eaobr+I1Bvwye4FeVPM659+aYSmwMbPEv4jVXT7NkDmT9gs5d9prmprUI6BVhKYSjSMPrX1R/xPcfEq5os9xvcqGVpKLfcb3BS5dFeJbYKWJIgsSUrLUegtgIhjCVy3tQM3FGcU5NCs5eHKo+nKDYR9KhK5a28ao2YCzMhtOiApgE1pUde7Yz43tbykgT3IGJ11Zm97cWrCQC+pBj3GiJ/ucQFWVf4mMHwW7j1L2/RoP1WNRuw1NcYXnrv4mOPw2wnrU/4oSr29uT8lNonSC76O+yIyiejuqn7qehdET915hS7Y13avYOnA4fZWdr2jrO3pO7pS5UNhZ6OYOYTCVnMO7RO/8lMd7T9ir23umVM2OnmND5JrT6EcWux5S4VJwHkuikeSFMFoi4VzhU/sCl7FHFgyRDwpQpeBNIWxZskMBK7xpEppctizZIdxoW9xOnSEucAnVcxElUGI9nKVY++XnxKKj6Zspsb7fASKInrssLimOVax995jkMgt5W7C0DoXjxQFb+H9Pao4eSe4oB546oo3PW4r/wAPj8tXzCr6/YOuNHNPmFskEybnJpKva/ZG5b8gPcVWXOEV2a0njwn6LWYDJTC5dqUXDVpHeCFEsYdxrUWDppt7llVosEqzTjkpcvRbhew7hXFJCS5zoPS7azJzcrKlbgJ7ApJhdBxHA1QXNThgkgd+233Ur6kLC9tMYIcGAzAM/wB2w9Z8UApEuP8AbP2c06IBIEFxzA8BqVjL2+fXdxVCSY1Ofh0HRBTJl35Km4o5rDJERpzuMt5HoCiG02gfeTn5SPNQZE6j0/ZdeOvkP0ARGQZS4dJaeQy8pRlvasJlri13IGP/AJkT6qspMJjIOHX3vqAfVWttRBGUZajMjyOiSRSKsJZb1Jnikc2gSP7miCriwtDkTwu/9Y+n7IWztTkRI7iY8PwLR2FKAp2WUaRLSoCFzhLSCMiNCNUXCY9qLQpfYLjXHDHwH7HQO/QqzquHNYeo3krGxxmfceYIyBO/eeatDl+M5OXgp3E0DqwULrkckA6qo3VFSyWIc66UTrpBOeo3PQsOIY66UbrlCFyjc5Cw4hhuVGa6EL1GXpXIOIYayYaqDL001ErkHEML0wlCe1XPbJcg4hRUT2BQ+2TTXQzNiNr2bHatafAKquuz1u/Wm3yVo6sonVFv6MOJmrrsdQPwgt7iq92Bfy8lpJB2K173IC8p8QIR/pemGKp2Z8JJOkGOSSSjptHsDFBc1Mx3z4BTF0IG8qR72vDnHMDMqzZxguOYkKY1zgkDfXXu/ReWX9x7R5cT65zufRW/aTES45fNOfjHD4fdUdNuSA6QmPC6AJ2Hh+qkZbzqMvzqp227eSFoooshDT09R+ye2i7UCfzpkfFTCm3bLuyU9A8M8+YymecJch1D0bZNLSTw5ZFwjY9Dv3K3sbYF3FER6zGR9VBaUwJ8P0VpblJKRWMKLC1piArWixVlu7RWdF60QyJwEx66HJESqE0D1U2lbAgk6p9RqV5cNpUnPOjWlx7micglCwi2rRkTI25hElZPs/euuncbXQ0fEwiHUzydzJ9Vp2ghOpOOpEJcaluJ0qNyfKY5UuyLTTpjCo3J7lG5KYYVG4p7lE4pRhrioyU5xUZKRsZCJTS5NJTCUthHlyYXJpKYShYaOucmOckSmEoGOOconlOKjcmRiursHEUlPUtnkkhriOcFJPY2J6HcHJVt5UhrideXQ7/RXNzTAGf4fBZjHGQ0y8ECe+TtOytj6QSMHjDg6q+NAdNp3yQgaFI5mU6yT9UO0wfzySMqtBtEc0RwoWg5G0gpSLxGAKalTy6qVtGO5PY1I2VSJKKOoFC0momkEjHRYUSrCjUVQxyKY5PGxJFl7dT06ir6VIlTNEKmydIMLZUF/ZGrTewO4S5pDXRIB2JG4mMkTb1xupjVHNMvRZb0C4ZYCiwtGbnEue86vcdXH8yCPptUbXhJ1eFm7Ao1pD6lJDVBCnZcgqOukutoZwyVMGco3JzlG4qt2jkccXTGOUTinuKicUrMhjio3FOcVG4pGONJTCV1xUZKQIiU0lIlNKwREpNYXaCV2IidToFcWFvln5IWOofWBUMLLviMd36qyoYYxu2fM5o+lRTnthOkaqB/ZBJPEJJwBeIVYH0Xm3a7ERm1uo1PXl1XpGKtMHmfT1Xl3aW0HE6Npnv18s1Wb2JBWinouljY1hC1GQc/upMOqRIKLe2UOmGrRDbGdB4q0t2oKhRM9PorWgyFORWBKzPVSMCXsk5qk0VTJWNRACjplSvECQloayLjzAV1Y0QM1Q09ZV7ZOgSdgmy2CS0Wda6ZTaS4gAakmAPEoGxxi3ru4GVWOd/SHAmOayGKWte+uGezePZA6fKyD8Th8xOw/dbu1tadEHhA43mXvgAuMRtoAMgNABkuj5tnJbvSBa7SHQm3FbhR7KHEZQOOtgs5fdQfTZ1w7SCbK4Ee8nU65LogcMa8ygqri5rA0hozLjqegClYeEa5dUY7RnRPVaG5gpzbgELOXnaNsw0cWfDlueU6bI3DadRwDsoImJ06ISv4h8K/0Wb+aicVyoYCaSng9HJzwt2hrioXFPcVC5yLZGmcco3FcdUCiNYc0jY+L8HROilFqdyAm2121pzXMQf77DTz4gQQNARmCeWp8kFVWVjxekn8mP6vRQ1KMaZnYIjjyic0RZ0pMpZSvoZQSGWWHZ8TtdhyVqynCc1R1awCZRoDbbCGVIUF1WVfc4iBugTiQJy28kboODZbGokqs3wSTWjYs2+I22R5rz7tBh5zEdV6rUY1wP1/VZ7FcPmQRrl+hXVyQs4uPko8XubQtdI712k/QhbDGsF1IG3+Vkb23NNxMZCJH3UPxnSq7QdQIOo/OSOpNHVVNrWlWlBymyiC6ak4FHTKnaEgTgbCnZmowFMwJWMjnsc1JdSW8Iy4sieQ3TgV1xStjIKsKbabQGiAEcHSqtj0ZQcspMZwRcWoUWIW4eIcJSt6inqZqy6ItUyjuKYaIAhV+J1nO4abM93HYcpR+NP4BxFZ6nVc6ZykydyenRNHstxphVK0aeFusEEkaZHQK9w0RI74QVpTAGnd+c1aWlKBJ1TPYeWSqiC65c04hcu9QnhRfZHshfTlDvpwNEdChrMMaeKwKKmqVRvuP+qRsB9VdXjVBZ4EKjuN8hvIGOL9AhZRaALeg+s8tYCY+b5R3nn0V2KQogNJlx35q0LgxsNAaByyVJf1+M+6J4STPogw5OTHUXS7JX1sICoLAbq2NaAtBbs018Ca1yAFnsRxT/CBxHEHOLgx0CY/VUfsXgk8RPfmnZowrZYv43nN3COW58VMxzWBVoqu0JhRvfzK1Dtlmb/uSVX7P/afJJGhbPdbS692RmHfdEXFMPAaT48llryubeuY+Bxnh5c4VzY3zXDibmPou1M8dr6gDEbCCdxr38wsri+CggwPzUL0Y5joVU3+Hxpp9AUJRseE2jx29w11NxLdNY+sJ9pd5wcj1W6xLDA6cs8/HYj7rI4nhMTln01kfsoSj6dcJp9BVGoCiWlZptV9M/1D1VpaXFR3yZc5j0UZKiq2WzSFI0oJhdyhSMr7FINVBoK6oQ9SMcloZEzUVRchGlSMehQ92WdF6Ip1VX03KZlRVTEaJr+3FRsOEhB/6S0aGO6EX7aVFVfCa0K010KjaBu8ldr1oymEIbrYHND1SDq7LluVnPwGL+hJqSe8wPDUo1oyQdpSk8RHQDkFYtppVs0iBzY0TH13REwNFLVpkc/DNB3D42KO0LpgzqXE4BWT7KRLHEHzBVNVueHNW2GX3GMkiq9lcJNWjN3947i9no6YI+/cjLKgIzQHbuye19Os3ITwuI2OrZQFtf1dBHeji07KqnGujRW5DQSeZIXWvLiDwkjbqgrNhJBcZPoFpLRwykAqsF6R5ZeGbxjDC732Ng/MOfXvVKKLtoXotaiflghZy+wpwc5/DkTOWyM4fUDj5fjKSrh7wAXAQdIIJXGWrdwFatYU5zWvEOEHnukG39Kv+Vb/ALvNJGnD3bOyXFgG07SU5HFyKpra7dTMtPeNitJi1OeNqypGy656dnl8buJq8NxNtQCDmPibuO5WtOoDMDJecioWODmmCNCtJhGNB/uuPC/ls7uWjO9BlAtb2wkFw3zjnHM9yzl/h4Pfl+0+o2WspVROXiEy5tBUEjIiR+fsi1YFKjyzEsNjb828iq29u6jWt4ZEfFovQ76x2Izz6d/67rNYhhcbb+fPTzUJwOzi5fSjdWcabnteTIyz0KCtLx5iTPOUc22NMkDQzxN2y+hIQbrB0zTPuu57KPXZ0Wn0XdrcBwBBn83RrHKktLJtN0h7p3Gx71Ze24dUj/Ah7XKRr0Ay4Ck9ugMkWDaqkNZVZuFG/EGjfPkMz5BaxsS5bWXK9wI1VVQNSp8LeEc3forS2wwavPEeunkmViSoC4eM+7J9B5o21sozKPFEDQKQNhahHIY3JJ9dQ3FSFXXl+GiSs5UDGyW7unbKtrVndVDUxAGen+UBXxEyIPf16JdsolQTUe54Oeg3+gRWDYiGjhOSAs6rntJ5k+QUtthpgujMopWyi0iz7T4g19s5pObizhHUOB+gWZtjkq4WlV1V5aC4AkQTmIOcSrW15EQRqDkVVk076DrOuZV7a1phZ0CEZbXOaCA1Zs7Z0jLkhq9ciQWmOcZeaAtL8t0OqL/1Ebroi9HM4uyrqROSa6huqrHcZZSrhoIHE0OI8SPspbbFmuGqjJUzpirWixDDzSQ38yOaSUNHoWLUsw7nkVkb2nDit7cUg9pH5Kx+LUCCZ1C7uRHi8UimqhVFdxL8jHDmPBXTwqSoYc5czq9l7NJ2c7VBxbTrENf8LX7O6HkVsKNaYzzXjZZnMbraYHjJaGtqaZQ7cd/RXyWh+WEe4m2rUhUEaELP4hYRIPh9s/MeKtqNxIme4jdFGHjhI8UWrIJ0eeYhYemY8NP0VFcW20aSJjZ2Yz11Xo2JYdE7jnHnp57LL4jZfn51+qjKJ1QnZm6VQN1GXTZMxGsH6gw2NCETcUfzXX11QNWnxCOYHXfnqpYq7L5NqiraxzjkXR3lWFCnGpefEqws7EK0o2gSOVlVFIpqZZ8wce8OR9pcURpA9FbUbZqKFsw/KD4IGsGoXrdiEbSuxzUD8KpH5QOoy+iDr4aB8D3Docx65rbBouxc5KJ12s+6pWZ8peObdfJQPxSD7wc3+4EfVYKii5u7lUOJniGSVW+4tE+ytRWDy6oKYbElwkGdSDIz6JVByehm1BWyiNRwJJ3UAqyVeUcPpvYZFQvzgmBT1yPDk6IU9phAazhcA73uLiIAdt7s68OWnUp6SEtsG7PVPeLTpE+q3VpTZwScyRkOXVY11k6m4OY3Lcc1dWN08iC0jvWjqQ73DsrqTAK9SNOMkeKtqtgysM8nD4XDUIWnaQSeZlF03EJvpOW+ikurdzDwvHc7Z3cgakjRa25LajeF4nruOoWev7QsyMubs8DMdHBPj4BT9IKWIHIEq7s7N1VnGXcIkADIuPPLYKksbM1HjluVpryoKNIuMBtNsz0HNFeAlIyV7hlN908kSBwtzz0E/dX1pg1Aj4Gjwg+arMFomoDUJzcS4+OcK3uKLqYkGRoQMj5bqfbHdRVdMEqYGyTD6gHLi/VJL2z+RSRtC3L09aplV+NYb7Rst+IeoRlMohhXoNXo8JOnZ5pVbBIOyAubcEgr0DHsCFSX08n8tnfusVc0i0kOEEagrlnFo7ISUkV5oCQY0UoC6Qkpq32UbLHC8TNP3Tmz1HctVbXQcJ4pEZEfRYUIywvnUjlm06j7hUjL0m0bunVBEHfdVeKYX/Tn6/n+ErS8DgCDI9QrG3uYEc91QC0eeYvYkTkqMj3vzf1XqWL4U17fdzJ9F5tjVq6k48UiD91HkjR18M7J6GyOYVWWT5CNpvXPR1NhjCiG1EA1+i66osAsW1JUjYQDHoik5azFhTZJAGpy/CgsSoASHNE8kVTqcJkbZ9PFUuM35c+JzMCeQAglPqhUm5FNXw8PdFP3TuRp5KxtcNazqeZzP7Ii2pQES1J2O3XQynSAU3swkAngo0I2JlNENAUMrgcmQrHVSFA5wC7UqIKvUTBR2rVUD7qMtZyAQl1cRmocEf7aqXfKzId+5RbrYavRpsKswANt+SA7Z8TrZzGAk1C1kDkTJ9AVbsq5QFzhS510TaRVYTZFjACM4Rb6fNTvKHq1FMLk27IyElCai6tQp6HbVpCMYUkl6x4xOwqvxfBGVxyds4fdJJK4p6YU2naMFimGvoOh0dCN0AupLjap0didqxBJJJEIRZ3bqZlp7xsVpbK8DwCJ6jRJJPEBZ2t1Gmir+0uBsr08vjSSTNWtmi6do80tWuo1XUn6tPerKUklxs9JdD2vSD0kkAkzHoqk9JJAIYakNWep+9Ve484HcP3SSRYI/S0YU4FJJZAZI1yTnJJJhTtOpzTKj5XUkQAlSqhXtLsguJIvSGRJSwgO/wC4Z6BW9rZspiGNAHRJJQtvsVk6a56SSKFIKj0JVckkiYDc/NJJJM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776" name="AutoShape 32" descr="data:image/jpeg;base64,/9j/4AAQSkZJRgABAQAAAQABAAD/2wCEAAkGBxITEhUUExQVFRUXFxQYFxYXFRgYFBgXFRUXFhQUFRUYHCggGBolHRcUITEhJSkrLi4uFx8zODMsNygtLisBCgoKDg0OGhAQGywkHyQsLCwsLCwsLCwsLCwsLCwsLCwsLCwsLCwsLCwsLCwsLCwsLCwsLCwsLCwsLDQsLCwsLP/AABEIAMYA/gMBIgACEQEDEQH/xAAcAAABBQEBAQAAAAAAAAAAAAAEAAIDBQYBBwj/xABDEAABAwIDBAgCBwYFBAMAAAABAAIRAyEEEjEFQVFhBhMiMnGBkbFCoQcUUnLB0fAVI2KS4fEkM4Ki0hZDU2MXc4P/xAAaAQADAQEBAQAAAAAAAAAAAAAAAQIDBAUG/8QAKBEAAgIBAwUAAgEFAAAAAAAAAAECEQMSITEEBRNBURRhIjJxgZGx/9oADAMBAAIRAxEAPwD1SrUAJEfL5DimUsRczpu3b4N5iJBHprKdUolzuVrzpE/8j5gLnUu4CPwmSOQnkfJaOyAnFYlpEidBu5H8j6ICpXBBjUTw1vaJkaHVE4ug7TXW/jmv6ONuKFfScDp8TXa/Zmx46674SiNibjosZME3jdJgndojGY/smxI3EecgkmyqgxwbbTSTrzVng8Mepbp3y4/P+iJ8AuSBuNcB3SQNYFh4mbeinGNE8o8TNrfMIenXe0PaG96YPiMvnYfrRSUKDhDt+kGdAI/U/wB8yiZ+KbG+b2i48f17LtIyGkcFBVwzpLjEkcxEcD4frjEcM8xMacd0R77kAWMJpQQwjt+U/wBI0ty+ZRdNsNAJmABPFAHamnmmtrmNE6pp5oR1aeScWDQ+q9E7NPaPghssorZ2p4wqYqBCLp7YSdcwnhqAJ8GO0hKzocfEozCDtKB8SfEqfY7IDdE4B3aAUbmSn4AdtNjGYnvjz901OxPf9fdNWYzhSZ3T4pFdb3T4piJcDiGtBlV+KqAvmJkqWpgw4TnLZSoYNrbdZPjqtPRn7B20xmnRW9V8Nbl4R+CEODafjCJbS7IbPG6BhFCuAIJGnFPp4lukj1Qf1bmE04X7qBDqBkJ6jotspGmVYiTFj8PZA1SQjcbr6eyHxCUQYK82Vjhv8of6lWk6o/Bk9SJ/i9yifA48naWgTk2loE9YljX6HzUY3eCkfofApjd3ggBy4V1cQA2pp5oXqwiqmiFpuBlXEG6OgQjNnanwUIaptngy7wTkJOwVhuQpQ1da1KUIGTYUy/yVdj6haSeasMCO35IWu0GQUvYAmGxk2KO2c454Pqq92HANrcEbsp5zweCbAdie/wCvump1fv8AkfdNhZliKTe6fFIrje6fEoAbmEIVzwYO8GEV1ZiVUCtDhwlaejL2E0z2jzVlMUxxv7qow1WKhHFWtWerb4n3QBzM6E7DvmeSjLrJuzDd3imhBjNo0ToWT4IgVW6w1ZUUu1I3K3FUFtkJBqLGviWtPbi+k/gmvxVIa5fVD7VpTHIhV+KZoiMdhtlu2rRIsGeqfnGXsgBt9D6qlogwRvVrhaZbSAPB3ulJUOLHU9AnptPQJyzKGVND4Kvx+0RTAi7oj5TeL7kbiakDxssT0k2oyiC4QXmconQRJdOnAcNdUmxpAm2ukFcOnrSwXiDAtr2RrFt/uqJv0gYlh7+YcwCPmJ+aoNoVzUdmJ13KtqN4KkvoM9h6MdOKeKIpVAKdUm1+w/kJ0dykz8lraVKmDIB9Qvn7BUo1JBtBBgtjeI3r2DodtLrqZa8jrWWd/EPhqDkQR5ql+hSVGmLWncfkmvxdOkCSYtvIVTtnGCiwu5LyvbvSOpUNnW4CfRKTrYcUei7Q6YUKZhsuiJNo5oKn9IGHcdCOflK8ixGJcdTe+/z/AF/RBuxJOqSsbSPozZ/SDDGCKgM+CLDWvEgm/JfNeG2k9h7LiPPivSOgHTMlwo1TYwGnSDOhVEtI9N6kRE/JdwlFrHZs3yXMvM+qfSF0OyQeq6XW/V11Kp3vJJQWzhXG93zKcms7vmgBlfFjIQNRY+yqG0c0Hcraph+zPFQUniC0hWZkdLDgOBCPrdxvj+KHa0SjQ2WNnn7pgcBEIbZ75LvFTOpSuYagGTG9UuCfZQ1qL8xDRFgiNikukO1BUb8cRUiRpe/4+atNk0m5id53qqEg7aIk+f4IR+GCNx7JMTCAfUIAE3Ux4KlyJ9OBzVhRM0h4FDVBaURQ/wAoeDvdKfAR5O09AnJtPQeCjfiGgwSAVkaFH0rxwpwCYkfIktkeZHovL9uV31ahMTujmP1pyC9M6d4IvodY3VmsfZdE/h6ryZroeQpe25pFJnGbPcRJIA4DX1UOLpBpsiXViEHiHEzKlzs20JELMRdbToTtlrKjcxh1283U3ET45SA6OSwT3RJUeFxhDswJzbiNy0izKas9R6eYw5soNuXD+tv1r5zi6141H9f16rZbTxH1nCMq6VKcMfG8fA8D5eSyf7JquN48Zsk+bYktqRTVj5KIhW+M2ZksdfFVlSlCpSQnBohlS4esWukblEuNKsg+gOgm2RiMO2T2miPkP6rV4bVeO/Q//nPv8Om4r17APlx3IJ9kVXveX4ri7V73l+K4sy2JNp93zK6VxhsgB7qRLRceqH+ou4j1SqGQoQTrdWQGUMG4RoiTSIAHih8K+CjaDgSCefugCAUXJvUuViHtFlw4loTsKPPMZhXF5IteVdbKxZDANTKqH4wh996WEzZhDviHutGQkbHaU7lRiq8CMsyePNXe03Hdb+yz2O2iWRxBSjwOS3Ddsh4aHAGN8cCrPAumg08j7qtr7RL6ckCIVng3TQYdOyVM+BxW5I0WHgsptNzjVGcOtw+S1jNAuOpg6gLI0K3DtzUHCoDBa4ERJywbRvMLxusGOqTTJLXHskiCQdJH63L3SqOyfArzDph0WfRrGvRBNJwLyAJ6t9yQeDSbg6CY3BTKzXHV7maxha0Zok6QVRY/GPJ3DkFe4prH3OvD3QFTB09fks00jVps5s7A9awyL7kJVwPVzDZI+QVrg8a1oLrjKbQCZMalVW0MfLiRJJ1HmnFu6FKKqw3BY790QdAR/UH0V++oMohYqo8gEz2XNOnEXVzg8ccrZJ1DRbjZtx+rIyJhifNhGKpFxlV9fBTuR2MpvpmXh5BgAi4B58EQ1pyjNYkTHDkeaztrc0aT2MtUwhJhQOoiCRePxP69Fd1mkkgakGPwQ78IGAACJ4kHQ6E2BOknetlJmDgjTfRlg6wrtLWmN+thpP8ARe20KcOniF4Fg9suoFppOcx0QcriP6Rotnsf6SqjY65oqje8dh4H8TdCfBV5EJ4X6PQKve8vxXEHs3alLEjrKLg5sX4tPBw3FGIMmJRnXyCkUYMmd0IAOwdDcRrdFVMO2NAh8NVOUcvZTPrgjxWiIGimwOm2iYWA2bwMKrxL35zlNkbQfDWkmLXQgAsTXc08YQ1PaDyJgCUrHM4HMCUhQgX1QBJU6PYc61X/AO3/AIp9PYNAEEVH28PyWS+vMqAX91ZbEY6p8RseKp2JUavHYZlTV5bBtCAqbCou1rOPkPyTdvtJiDGqqcHVDXGST5qd62KL0bHpZcvWujwH5IzI1lMMaSQ0RKzBxUHNrBuJWkpVM9JrhvbPHVJvbcqqHs0CbUrAAk2A3mw8uKoNq7ZqmGYVhqOLi3MNJb3zJsGt0LiYmQLhQ4bYYe4HFV6lZ9uxTc5lIGZjsw51xxA5azk5/DRQ2tnH9M6Jq9VHZ7QLy74vhAA3G4mbQhq3Sp1SnNOg/KCQ5z2BlNoBLR23nI+YmATYqzOHwmGuKFNlwJyhzyfvGTPiViule2n4is4A/u6ZOVvnGY81nqUlyaRS9IzOJwkVKjg9ha4SxjJ7xcAW90NaMpcbH4QN6rqgcLOBA5ghXdBrKoImKjTJGh1sR+uKBrY0t7D4I0kcd0hKjQq2ViHFo0UdWnE93xBn0sF3EBwuRf8AXyQ1WvO75rVGd1ycrvHVx6equ+i9cAuadSGkeLSZI5wVl3mSrnZWDc+HTlaI7W+f4Rv9k5q1Qsb3s1J2g81eAvMkQYFoHp6oXaFcGSELiSzQAnWHPcYHiBbjFkBiMYZDWHNxi8ea53Hc6LVDauIymU/ZTjXqCkWOfm7pYJe06yBo4cR8woWbNqVDLrDh+ZVngqPVjNTJBv2hY+RW0ZJIxabZDt7Y9bDFpe05CS0PggEx3TPddvg84mJVcKsXmPY+K0mH2k4tdSqk1KTxD2uM+Dmk91wMEHcQFT0dgVnk3Y1ozdtz2tzBpiWsJkzE7hzTq+Bqb9huwduvwtdlVuh7NRs2c3n4ag8hzXtezscytTbUpmWuHmDva4biDZeKYlmGaMrKecj43ufcjeGAgDfqPILRdEekrcOXNLCGuiWhxy5vtNDicp5TBsiO2xGRatz1FNZ3R5qrwPSPDVbB4aeDuz7q0Z3QrMB3XuaD4Kl27insaC0q6bhy4bwhcTssvplhnkU9yADA7Q/dNebyLozHVA/DtP2xbzQ9HZzgzqwww2ADGqK2pRqClTbSbLhAjgN5TTE0D7OpGkxrdSu1KslT1cPUDRYk74QlHC1NXMN0JDMZhWEboV3sBzs8AwARKP2r0eyDNTuN4OvkubGwhYbjUj3RN0KK3LjpFUytWZ2fUh3aWg6VNcQMvNUOCwjnPY0gjMRJjQakqNSTdmyRJtCmJJatFVOVjWA2aA30EEnxQuB2O3OSXSOBF/UWPoETWoBkNFwABqSbWuTqYXi906jydOpY3te504Y1OmZrbO2XtaWNhptnc0yZjQOO7UaD3R3RbE/4dzpzOc9wJ1IAA7PqSfRUPS7C1n1aYpiQ8tY0bg4m5dyOs8Gq06L7AqYd9TPXYWEWYARmdbtX7sXFpJndF8PM30iUZq6/56NpqOrgM2ozPSeJLeyTIMRA/Q815biKT2OztMxaDoQfhP5r1Ta2G6ym6nmLc3xNjMIMiJBCwGO2LjxULG0jXZI/eNbEg75JADhwKXaMn8XC9/hWRLko8dXDoqU7OE6WIO8FJ9OnUNMmQ15ZMQC2SJgkEWvuXcRRNCq5rhcy17TucJg+GvqFDg8IajSBoC7iANDf+Zq9lsyon2psN9OsaQJLYOVx+yRIkxrMjTdNlVjZwO5x8/yC9Qx2E6zDBxHbDWmd4BALwP1uVVS6KCsA8VuqAEZHUTMi5dOYSDPDcufoep8sdL5XI8+JKOtMwf7OktbpJA53MFXleo2mGQAGggRwgGPnCv8AH7Dw+Ea41Khq1YGRuXqw2R3zDjOuhjfbSMVjagL2ieyXDNOhE3812zMcfBfPY0iYFx5X01UWCpMc4iAq2ttfM6GguJ3C/wAgiaeI0IGUxBBEA+e7zWZqTY7FZHPp93UA+6fiHNDQAIAsPDchcXXZWc0HvZm5gdbf2U2O00QhMALrquZXyuc4TJMAak+Hp8kc+wJKgwLGhjnmMxJIn4WzPqtlwZvkkoTdziJ3AfCN880w1STmBtx/JDF2YwbN4cfEcOSIoU6lQxTY54Fuy0undYNBslQrLTD4gm63vQnb5d/h6h/+snlqyfC48Csds/orj3NkYapHA5Wn+VxBTxSqUKsOa6nUYWmHWPEERYjmq3RDSZ65SxDm9477eCIqYqwdmtvQeyMTTxdFtQASLPbweNR4HUeKO+psILYsrpnOVrsRVFUjMcpFvFEbTruYKcGC4geKKpYAQL6LuOwgdkJ+G4Qr9gVOPxtRrw1rjoJUDcfWPxFEVMMCS4mVwUmg2VAWO18UKdFzj5eKzuG27mLYabuaPUojpHUfVeKVNpfl1gWnmdAosDsh9FhqVIGXtOEaBtyZHIJuCfItT9F1tvEFrmgCS4wBzQ/R9zsRmqtgUgXNY7/yOHZc9n/rBkAnvEEiBBdT/SLtk0sNlHZq1Q61szWRdsjeTAMfNUOzOkeIoUqdKi/KxjQ0AtaRA8RK5puL2Z0xxyqz0Y4WoPh+YUFajUPwu9Fjf/kDFN1FJ3i0j2cpKX0mVI7VBp5ioR8i0ryp9vwSVapI6E8i3pGrp4N8g5Tv3cRCCryCrfY21BiKFOu3So0OjWJFxO+DI8lLVYDqB6LHL2jHpWib/wAhHqHe6M8CjcPRMaHzsrFojSPRONQrbpOhh08tblb/ALE5MzmqSMdt3oW7E121JAEDNxlvdPPd6JbM6DGk12aHkuFhYQBcknWZ05LWmqeKY6oeK7cixSTTb3IjkmuACjsyoPhHq380HtfZWKgfV+rDpMl7xA4RY313cFbueeJTHO5lR0+PDgTUb3Ccpydujz2v0Cx9RxdUrYe5kzUqOM8f8u6ExX0WYh+uJoNHIVHfKAvRqtUBQ9YuhZI/BNy+lSehWHAa2m8MDWNaYbLnOAgvcZFyl/0XhiIdUe7mGtB/FXIcp6Dldp+iba9mbofR7gWuDoruIuJeAP8AawKyPRPBHWiXeNWp/wA1cynhO/0K39KR/RzAixwtIiNHS4f7iVJT2Lg293CYYf8A40/xarKs1RK0QxUqNMd2nTb91jR7BS4vF9XSfUJhrGlx4Q0SflKjCyv0o7U6rZ9RgN6pbTHg67/9oeqFyZR30pYx5tSoMHAh7neucD5KrxW362JrB9ZwJADRDQ0BoJIFhe5OvFZLB2Mo2nWvKls1VI9D6M7efhahcBma4Q5kxPAg7jr6lem7G2tRxFNtWi7M11r2c0jVrhucOC8SwVXM1EdFukbsFjSCf3NRzRVbuh1+sHNpJPhI3pp0RKNnvDRdRYu48lMwiAUDtfEZACqMgBlTcU7IFyjRc+4afGLeqKOAdyHmmBbMpAGQAqXpBicr6dOO+7M7k2mQ4A/ecGj1U2DxjKpkS0/Y3eI/JZzpXiiw1HaEimxv+gmpPmXj+VYyyp49SZtjhc6PP+n20DUxVUTo5rB4Age8rmdVXSLB1M5qsOZrnZiLS06+Y5+uqdgMUajm0gD1jiGtad5cYAHmVyy3VnbstmFV3TbfwQmLqgNjeQR+a9goUaOAw8SAGiatWO0928zrEmANwWT+kXZzKuH+ssHbblJcBd1Nx+LwsZ5Lgj1kPKoVtdX6v4Vu0W30NbQz4N9LfRqGPu1O2D/Manoty8Lzn6HdkVaQfWdanVAaAdXEEw4chLhzzHgvSHhepVo45f1MHcExylcFE5YuIIhcVE96e8oeo5ZMpD86hqVFE6ooKj0rKo6XJAqJoJ0TmsMgcVSyRTpsTiycKamSE6QwW14oOtizOqz/AD4KVVsHibLZpXTUhZQbXntAkcptI1aQr0OtK7sWRTv9EZMbgk/oQ+omZlDmXC5dFGJMXryb6X9o5q1KiDZjS8jm85W+ga7+ZeoPqLwzpu6o7GVzUBacwADtQwNAYfAtg+aLHFblO2coP60UoemZuxHD2KgzINC82dj8mqfgdk4vG1icPRe8SBniKYixl7iG24TKp6NF7ohriLSQ06b4K9s6P7apUgxh7DWgAQOyANNNyCW/hu9mYcUaFKjmLurYxmY6nI0Nk+imqUWOguExpOnjCAp1iRLSCDoQbeRU9GrOtjwVWZNBkqN1X7KaXIDE0HzLUwKvAVMrgRqD+gq76TSf3JAjMHetvnBCtWNEiNyJ21hqeIw4pOuSLO0LTcZmnj8jvXg9LPTGUZPY9B7SUkjxWtiiCbiLxx5BF9CcY0Y+iXxGZ2U/xFjgzwuQPEhXWM+i+oe5VcfFn5BCUPovxkwDH8ToAHOQZ+S6pVKLSfJUsiPSsdXhrnQXECYGpWL2jtvrSW/C/sEO7uV1j2d+uq2n1Z1JjGveKjw1oe4CMzgO0Y3XQmJ2HnAeOrpgyTmphzncIuI3r5/pYuOVwn65fw6seXHGNtX8LzZtDq6VNhe12VrRNhYCBHkrB/FZym0Dsz+Hor7CPlg5WPkvqIZYZIpxex5UotPcTwoXhRVtoNBjXmpysMefHlbUHdFOLXIJVCEqo2qEDWSkVEGqFDuKNZhnOkiw4nRDVKQ4+i5smaGP+pmiTfA81Q1gA33KC+tlskCSAYHkiBRaRvUBolpleNkleRyT2OmNJbnBji4Xty4KF9VDPMFOpguMASkmynFcnMUw1G5WgTIj2Ku8MC1rQTJAAJO/mq4tNK5HnwXGY8u7rXO8AT7L6Pt8ax2/Zw55X/H0i0e5D1a8JlNlV2rYHMifQIhmzJ1k+cL0dzmBG1Q5zWkwHOAPhPa+UozpDsDZuLH+I7RGjm5mvA4Zm6jkZC4diXDmuIImxuL21tun1WV25sLadVzmsaMm4tqtDSPMg+oUyv4NV9KXanQbZ7H/ALjFVngOh7CGEga5TUAEeGUm60Gx+g+zyA4UZNrl73ecOcRK70V6J4ig0ivTZlLs0io06gC/ottg8FTb3Rl5DT0VR4FJmef0OpHRzwOAj8kfhOjdBnwA/eE+6vgAkWKibB6eFa3uyANwgD0hdJI3z7+qmLVDUpJUBLRrg+KmBVe2gd1ipzXy96yAKXrALlT0MUypOQ5gCBN9YBtPis5XNWp2Yhp8Sbqy2Bs1+HL3VDIIADSBE8V8nkxSljb9HsVFLfkvKWILf7qR20Tw+ar6mJngoX1Vx/kZIfxjLYlY092ierXzG6kxOIn8ECzM4wASeACLxWHLAA4iY3buSyrI4uXr2VSTSImPJIhG1C4Cd3hvQOGqNGourNuLaGxG6/nqu/p5Q8DhKdGc09SaRVPeoW161Nz3F/YIGVmsHeeQ5IiqBuT2OaG5nAOdzuAByXL083CTp0aSargY7b1KBme1rouC4AjyQ9Ta1M/G3+YIetTZUd3G31MC1lGNhUnGBTYT90L2sedzjZg4JF9isYMoA7oAiN/NVrKyNGy+qpAAgxuGgG4BVj5C8bPr8r1O2bY9OnYkZiWtM7/koziuarcQ+6h61XHgbiWxr/dPkuDFnkPBVbaqf1i1RLiWAxCuGYoxdtuULM06l1MKTNzSPAkey9XoZyimznyxTNJ9eYNQR5FPp7RpHeFly1251Uf6ifclDllT/wAjzyc1p/Bd/naMfEjcU8Sw6EKPGY3KOzcn0HNYgiqNCP5SPZydSqV5Fmkfed+SpdShPCWm2ekHUi3bfbX5kDcAoug2PNR1erWqAloYJJhrQS4k3sJgfyrM1NiOc4veS4kzaR4QNwCIo7Ncxry2QHABwNw68tkcik8+4LFsem06zXiWOa4cWkEeoTmVIsfI/h4rx/8AxdN2ai/qzxYL+eaQfMLV7G6YuszF04/9rAcp+8zUeI9AtY54sl4ZI3ULhQuBxTHNmm8PbuIIMcv7oh9ZoaXHQAk+S1tGVD2gIbEYXNoYVR/1PJ7NF0c3CfRWmDxrqgnqy0fxEX8IlGpMKBmbNaL3gX3SiH1KT2XMHidbK1FA8ELV2aCZhebPo51pjVPlM6VmTe5mq+SS2XQbSLHxChpYCHNIqVSBchxaQeXdlagbKHBENwAjRcce0T3Vr/Rt+UkZd+Le10glRPxZdrMrUP2UDuQ9XYvAeyh9nyVWoF1MPhm3VFM+tbVW42M6btt4j81LU2QT8EeiyfZ8n0v8mJS4Mhzr6ASV2q9htBHmrQbGeO632UVTY9U/B8x+auPaprYmXURZTANbefzReYttcTdFM2FVkHL8x+aNq7OquEFvnb81q+2zeNwsnzxuyjdiXC0lD1HuO5aFuxn7x7KQbFPD2UQ7PL2xvqYmFx5fNmE23QgSav8A4nfJeljYvL2S/Y/8PsuyPbIpbsX5f6PMizEHSkfUJ1PBYk/CB5r0z9kn7Psu/so/Z9la7fFCfVs8/wAFs6sD2lcUsC9aj9lnh7KQbPPD2XTj6bSqMZ5tTM23CvTvq55LSfs88PZNds88PZaeFEeQzv1bkEypRA0stCdnP+z8wo37Mefh+Y/NT4UPWZ51NKlQmQdDyV+NlP8As/MKRmzHfZ+YR4Q1lCzYrTvUrdiU1omYJw3eyb9Sdw9lfgh8J8kigbsKkCHNBDhoQYPqFI+hWEw8kXkOAIvz1V63Bu4eyd9Udw9kLElwDyMzeGw5ZcUmE/fPyEIhrarrvc8cmQGj1V59TPD2ThhjwWiiTZH+yjLyKh7YqCIJjrCTI7WosPAJo2OZJ6wmZsR2RIIgDNYXgcBad66kmIa/YpP/AHX7tb6Re53kT6bhBc/ZGZxcXmCe6NCOtNTXXQhvCB4QkkAS09nmWkvNs9hp2nFwg7rEDyUQ2XUgf4mrMOk2uSLGN0GDHKEkkAPds55aB177CJ3kyCHHmO0LRqOCjfsuqQB9Yfblrwm/FdSQA6nsx4/7z5kE6wYAEC9v1MpUtm1G5f377Ai4mZbEmTqNfIb5JSSAE/ZlQz+/eJiIm0a6uOqsgupIASSSSAEkkkgBJJJIASSSSAEkkkgBJJJIASSSSAEkkkgBJJJIASSSS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1778" name="Picture 34" descr="https://encrypted-tbn1.gstatic.com/images?q=tbn:ANd9GcTRSuCls787cvIa2ws2pKTAtDBl1dGfun2cb9S1v6PEhMsQBBX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643446"/>
            <a:ext cx="2590800" cy="17621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sk-SK" sz="4000" dirty="0" smtClean="0"/>
              <a:t>Mama, otec, dieťa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538146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Koľko členov majú tieto rodiny? Pomenuj členov rodiny. </a:t>
            </a:r>
            <a:endParaRPr lang="sk-SK" dirty="0"/>
          </a:p>
        </p:txBody>
      </p:sp>
      <p:pic>
        <p:nvPicPr>
          <p:cNvPr id="32770" name="Picture 2" descr="https://encrypted-tbn0.gstatic.com/images?q=tbn:ANd9GcQ3sH6nZ-XQptd_QvWjBbiOJPUyrYdm2y7Vfn4wr7QKWe2R1zCJJ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14422"/>
            <a:ext cx="4071966" cy="2357454"/>
          </a:xfrm>
          <a:prstGeom prst="rect">
            <a:avLst/>
          </a:prstGeom>
          <a:noFill/>
        </p:spPr>
      </p:pic>
      <p:pic>
        <p:nvPicPr>
          <p:cNvPr id="32772" name="Picture 4" descr="https://encrypted-tbn0.gstatic.com/images?q=tbn:ANd9GcQ5WZhaCpV45KXhF8BFspvXj3rR6OWPAXr74fpgJJp_2DdHvY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3857652" cy="3357586"/>
          </a:xfrm>
          <a:prstGeom prst="rect">
            <a:avLst/>
          </a:prstGeom>
          <a:noFill/>
        </p:spPr>
      </p:pic>
      <p:pic>
        <p:nvPicPr>
          <p:cNvPr id="32778" name="Picture 10" descr="https://encrypted-tbn3.gstatic.com/images?q=tbn:ANd9GcTk4CF7VKIDIshnmEnJb7_0Fajwlzc6SMXKZYm3m1sUB89-XDs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857628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sk-SK" sz="4000" dirty="0" smtClean="0"/>
              <a:t>Sú rodiny, ktoré majú viac detí.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4667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400" dirty="0" smtClean="0"/>
              <a:t>Pomenuj členov rodiny.</a:t>
            </a:r>
          </a:p>
          <a:p>
            <a:pPr>
              <a:buNone/>
            </a:pPr>
            <a:r>
              <a:rPr lang="sk-SK" sz="2400" dirty="0" smtClean="0"/>
              <a:t>Kto sú to syn a dcéra?</a:t>
            </a:r>
            <a:endParaRPr lang="sk-SK" sz="2400" dirty="0"/>
          </a:p>
        </p:txBody>
      </p:sp>
      <p:pic>
        <p:nvPicPr>
          <p:cNvPr id="33794" name="Picture 2" descr="https://encrypted-tbn2.gstatic.com/images?q=tbn:ANd9GcQOJ8rjl1fYBbGGncVAU8yQVk7TgWxx5DFWfzbpIIV1gYTKp3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2543175" cy="1800225"/>
          </a:xfrm>
          <a:prstGeom prst="rect">
            <a:avLst/>
          </a:prstGeom>
          <a:noFill/>
        </p:spPr>
      </p:pic>
      <p:pic>
        <p:nvPicPr>
          <p:cNvPr id="33796" name="Picture 4" descr="https://encrypted-tbn3.gstatic.com/images?q=tbn:ANd9GcSXNnro4401jy4NXxOC5reBHi20kNW5bbxGjFc-2iZQokG6-D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2786082" cy="1928826"/>
          </a:xfrm>
          <a:prstGeom prst="rect">
            <a:avLst/>
          </a:prstGeom>
          <a:noFill/>
        </p:spPr>
      </p:pic>
      <p:pic>
        <p:nvPicPr>
          <p:cNvPr id="33798" name="Picture 6" descr="https://encrypted-tbn2.gstatic.com/images?q=tbn:ANd9GcScNXTRYGUIfgkaiXPZpZt9S7SinyDFWqfbCaSE13jPjDpuqFh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285992"/>
            <a:ext cx="2628900" cy="1743076"/>
          </a:xfrm>
          <a:prstGeom prst="rect">
            <a:avLst/>
          </a:prstGeom>
          <a:noFill/>
        </p:spPr>
      </p:pic>
      <p:pic>
        <p:nvPicPr>
          <p:cNvPr id="33800" name="Picture 8" descr="https://encrypted-tbn3.gstatic.com/images?q=tbn:ANd9GcSSC16tocs4q-eKe_kARiO8sHw7-MLzWUMtsJNZkkls5zCwAiQ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14818"/>
            <a:ext cx="3400425" cy="1343026"/>
          </a:xfrm>
          <a:prstGeom prst="rect">
            <a:avLst/>
          </a:prstGeom>
          <a:noFill/>
        </p:spPr>
      </p:pic>
      <p:pic>
        <p:nvPicPr>
          <p:cNvPr id="33802" name="Picture 10" descr="https://encrypted-tbn0.gstatic.com/images?q=tbn:ANd9GcQX1ck7oon0lPlq-FTm1eEpNyGHwky8ycT4GAvfbUOTiGtdulG8b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572008"/>
            <a:ext cx="4071966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sk-SK" sz="4000" dirty="0" smtClean="0"/>
              <a:t>Je rodinou iba mama a otec s deťmi?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538146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Rodinou je každý, kto sa o nás stará a má nás rád.</a:t>
            </a:r>
            <a:endParaRPr lang="sk-SK" dirty="0"/>
          </a:p>
        </p:txBody>
      </p:sp>
      <p:pic>
        <p:nvPicPr>
          <p:cNvPr id="34818" name="Picture 2" descr="https://encrypted-tbn3.gstatic.com/images?q=tbn:ANd9GcTzBP7PEdAhcBgBxzrMyRzb-6KZMJhKgp-jmdftocgynbi9f134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929066"/>
            <a:ext cx="2628900" cy="1743076"/>
          </a:xfrm>
          <a:prstGeom prst="rect">
            <a:avLst/>
          </a:prstGeom>
          <a:noFill/>
        </p:spPr>
      </p:pic>
      <p:pic>
        <p:nvPicPr>
          <p:cNvPr id="34820" name="Picture 4" descr="https://encrypted-tbn2.gstatic.com/images?q=tbn:ANd9GcRPZvI3f0_7USkO4eHEMDtfuYT_ipl6ELg-Pwv6tzhoOmXzp4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2619375" cy="1743076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500430" y="185736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Dnes veľa detí žije iba s jedným rodičom. Aj tak sú rodina. </a:t>
            </a:r>
            <a:endParaRPr lang="sk-SK" dirty="0"/>
          </a:p>
        </p:txBody>
      </p:sp>
      <p:pic>
        <p:nvPicPr>
          <p:cNvPr id="34822" name="Picture 6" descr="https://encrypted-tbn0.gstatic.com/images?q=tbn:ANd9GcSvcQfCedk6ir-s5iuwu5Kqmrn6OYC5fzQzNvbcygRLsx-Xg4zb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857496"/>
            <a:ext cx="2619375" cy="1743076"/>
          </a:xfrm>
          <a:prstGeom prst="rect">
            <a:avLst/>
          </a:prstGeom>
          <a:noFill/>
        </p:spPr>
      </p:pic>
      <p:pic>
        <p:nvPicPr>
          <p:cNvPr id="34824" name="Picture 8" descr="https://encrypted-tbn1.gstatic.com/images?q=tbn:ANd9GcRHmzFB2AUA0HYGAyeN3jnJlic4vRCtLLPsJLzQszW5CjrFolMJS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00504"/>
            <a:ext cx="2705100" cy="1695451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6215074" y="3286124"/>
            <a:ext cx="394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Niekedy žijú so starými</a:t>
            </a:r>
          </a:p>
          <a:p>
            <a:r>
              <a:rPr lang="sk-SK" dirty="0" smtClean="0"/>
              <a:t>rodičmi. </a:t>
            </a:r>
            <a:endParaRPr lang="sk-SK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>
            <a:noAutofit/>
          </a:bodyPr>
          <a:lstStyle/>
          <a:p>
            <a:r>
              <a:rPr lang="sk-SK" sz="4000" dirty="0" smtClean="0"/>
              <a:t>Čo spolu robí rodina?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609584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Ako trávite čas so svojou rodinou vy?</a:t>
            </a:r>
            <a:endParaRPr lang="sk-SK" dirty="0"/>
          </a:p>
        </p:txBody>
      </p:sp>
      <p:pic>
        <p:nvPicPr>
          <p:cNvPr id="35842" name="Picture 2" descr="https://encrypted-tbn2.gstatic.com/images?q=tbn:ANd9GcShlsSCKlS0UMaRQoyO6PbKwQwqKNtpAyqwBZyd_kqm74TPis9u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00108"/>
            <a:ext cx="2619375" cy="1743076"/>
          </a:xfrm>
          <a:prstGeom prst="rect">
            <a:avLst/>
          </a:prstGeom>
          <a:noFill/>
        </p:spPr>
      </p:pic>
      <p:pic>
        <p:nvPicPr>
          <p:cNvPr id="35844" name="Picture 4" descr="https://encrypted-tbn3.gstatic.com/images?q=tbn:ANd9GcTw3d3UIdhGs-32JbuCgZl-sD4XMaBECGXAtYoz_UYXke9VZr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2628900" cy="1743076"/>
          </a:xfrm>
          <a:prstGeom prst="rect">
            <a:avLst/>
          </a:prstGeom>
          <a:noFill/>
        </p:spPr>
      </p:pic>
      <p:pic>
        <p:nvPicPr>
          <p:cNvPr id="35846" name="Picture 6" descr="https://encrypted-tbn0.gstatic.com/images?q=tbn:ANd9GcQ_myxPf7EsZXrlk6328WGi1UID_ZgxF6qDxNd2R24eoI5x9nwqg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000372"/>
            <a:ext cx="2619375" cy="1743076"/>
          </a:xfrm>
          <a:prstGeom prst="rect">
            <a:avLst/>
          </a:prstGeom>
          <a:noFill/>
        </p:spPr>
      </p:pic>
      <p:pic>
        <p:nvPicPr>
          <p:cNvPr id="35848" name="Picture 8" descr="https://encrypted-tbn3.gstatic.com/images?q=tbn:ANd9GcSZIJA2mm1QG-ijPmRfNlfHuOqoJFJq8wlVaJQNKpZf8QWklIyh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643314"/>
            <a:ext cx="2619375" cy="1743076"/>
          </a:xfrm>
          <a:prstGeom prst="rect">
            <a:avLst/>
          </a:prstGeom>
          <a:noFill/>
        </p:spPr>
      </p:pic>
      <p:pic>
        <p:nvPicPr>
          <p:cNvPr id="35850" name="Picture 10" descr="https://encrypted-tbn1.gstatic.com/images?q=tbn:ANd9GcQiOCudlABP5hz1PzrU3KGOqNNXBP3zRUFPGwzyQw1jKs6Rek9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929198"/>
            <a:ext cx="2762250" cy="1657351"/>
          </a:xfrm>
          <a:prstGeom prst="rect">
            <a:avLst/>
          </a:prstGeom>
          <a:noFill/>
        </p:spPr>
      </p:pic>
      <p:sp>
        <p:nvSpPr>
          <p:cNvPr id="35852" name="AutoShape 12" descr="data:image/jpeg;base64,/9j/4AAQSkZJRgABAQAAAQABAAD/2wCEAAkGBxQTEhUUExMWFRUXGB4aGRgXGRsbGhsbHCAdGBwaGhoaHSggHBolHBwXITEjJSkrLi4uGB8zODMsNygtLisBCgoKDg0OGxAQGzQkICQ0LCwsLzQsLCwsLCwsLCwsLCwsLCwsLCwsLCwsLCwsLCwsLCwsLCwsLCwsLCwsLCwsLP/AABEIARMAtwMBIgACEQEDEQH/xAAcAAACAgMBAQAAAAAAAAAAAAAEBgMFAAIHAQj/xABDEAABAgQEBAQEBAQEBQMFAAABAhEAAyExBBJBUQUiYXEGE4GRMqGxwQcU0fAjQlLhJGJy8RUzgpKyFkPSNHOio8L/xAAaAQACAwEBAAAAAAAAAAAAAAACAwEEBQAG/8QALxEAAgIBAwIFAwQBBQAAAAAAAAECEQMSITEEQRMiMlFhcYGxI8HR8DMFFEKRof/aAAwDAQACEQMRAD8A7Bj55CmcDletRStoosViVBZbU3Fq/wB4JXjCuS55h5hFbgPo3T7RT4gFIDObixAijnm2rj9RTdnpWSA4cVok6710gdKyBW93+sRIxJFEqYvVI36GNzPAL0J626iKfayCNU0WBc1raJVywAA5LjT5QL5t/iftTrG6cSqgJsH/ALetoDTfC5OJhPsAHY1+msWuKxQWC18oOZg7VJrtYRTSpgBDdyNmvrBAnkMo2ej6j7B4fCUoxp9yT1C8qSr47uDoe/aN5U0PoX9q9BEAWpRSACrmqwrW/wB4IkT0hRcMz+tGFNDBQi9lexyNpqSWDMQ5Lmje+/1jdEvKSFUJDtsG6a1t1iLDTFMzCoLkn1Yaj7xaeQ7KU2YKqWL/AC2DN/ph8MaavuSV+GOYhLsE2e28GYSZmCkhQApSzud7xCieAvKDXmZWjEPZrwKlSnBIJzn3D3B0EDWlbb9iCyxXESCUgkNU5Q1u8F8OmKfmmMo6nQaBjrFQiWMr3dWtaWp9WEb4jDgCpdShmAYuWLP3pHPUnq/c4cJK3Gp6xuowv8OxxdIVmFHUToBQBqs1YtBLSvKo3Ng7httotwnqVoNOwwKj2I5csC3tG4MMCPYyMiObNCakgDrHN0cSRkQTcQBavT/eMgXNIixQlHOUy0szuxDAernSIuJTCDku13NDuR6fSNEFlKqApmozEmlWOn1iLGYyY4BIUGA5j97ioikk1GmKA6B2LPW/6fuseMWuMqtLvbbWB8RKUk1qTzUNwdtjG0tLNkUx1pQe9zC9K78kkgNwam+7vakSSmSfhJqKNWuhiGbOILsQXq/199+kWSkpJIJqKuK1vXdngtClG0wqI5UoEnKGL/CNNdu0RzF1qSej1taC5OIyomF2IU2zmlW2pFdkdTdSXL+vQaU6wUsb01Z1G8qYoKli3MHJ+7dfrG+OWVLzcoKlEEfcD0jSaTmCQMxAJHq+ncwVKwqpc2WmYHAegZ1EggJBglClSOo84XgCtSUg0Adibu9Tv/cRfpwSllnKQFEqWDU6ZBsN6QJhOHPQMkg1UHZRNwP24i4wspUsGqaOToGB9xSH48aSOoExMiUJhASeVJP/AFK+8Cz2UShKXSgcxHL1I7RtxDFiYoiWitHLMVA+lmep2pAiJKicwSsJq5YsGLHuOkDNtbJHBn5hKQFPlJTyhP6aA9IyUkgA/EWpmLMdg3V/aIMPh6lQByh2UpI5iKNWoDx6mSoDlVzPQPbqNB6wu5t8A8m+HxxSiqQx5Xs/7qYzCYpb5jmJFi9X2Ce0QcQlgJcG9S1s1qPU7xqlMwBKSQzOAa167QlylGSju6ILVU+YZaicxNBSwdib9PaLnDrBS4e1XNab9YW8LxAAqzqd2oBamlXBeCpeP8vMM2d6JJNRSj9HixHNFbthJlpicYAQx6FvT9vFHxPiZTMUMpWLMAXA3fTb1ioxE+YhwsBSmehNQNflZ9Y94Ni8xKyl1guynYjR+riKGTq5Snpey/vY67Jpk+eoFT5STl50KFty3Zm3jyBsZ4gmBSzNSlKSQAQ6rVpW2keRUyTTfldr5OugqSTmcJTYFkgEmzOFdH94Bxk7ICHDE6pIUkXABUXp+t4sMRjspoli4DtbQelIHxqkqCs5dTMBofQAM2+8a8skaruQUysYXe5SaPYXu9xrEWEmMsu57uDWv6j1gsYGoKuVLa77xPO4bUurOO7qtu9vnQR2PzIlbniVFiBlNC4oaWDNeJUugJNnoGd67x4goBCSplA3SN960Io8WcmSpUolRoMwNXJr8LNvrBrGuESUeJWcwXUuWPckgFjbSLLDKK0LAZQSoZSwpS5pY/aBvyAypznlWOUihSdM1ap6xJwzDrCg6gM+ZLGgBSTQvqWcdImCa3rkkyTNEyakZcvIxNtX+oHsYKwc5c2ag5goIcglwzAJKw17ke8aSsQJSp7pGZQq5BSKWB2ctE+DmIlJ5RzCWxYXJLnsB94h5KatkWXGIxISWzBhTJuSdIjmEkBSlVslAckmtLsT8gzk7UylgFalLzLUbgC2wuwFI0RiUpOZRUVMwymgBYEAlmtUxPj+Y6y+wHDRLOcuVrHOxcdB2Fe5JMDzuJBBImHLKQHBJ+JVw5TypS+kVcziKlBkBySzBRoNL0eux7xzz8VcfMH5fDoUtXmAlVeoASAKAfF7CHWm9iasYOM/iJIzKCc6w7CrJ9jr1iy4P4pw+IJCZvMf5VDK9yPp84534P8AB0zELyzP4aXBUVgH/tG5hj8Y+A5OCQifInqDKA5w4Cjq4sD13jnGD45D8J0P0mQVOpw96F6/OB58oJNVEKG1vY6NBOEmylBC0lnSCbgkkXAGvQQPj0NlJLvWlW77f2inmjGMLoSyeVwxCg+YFVCXooi+UEe1YrMbJUlJKM6zbIA5Gzt2EFTZxw6DmYhavi03BirnYtAStyt5g3VdOl3t9Ip5Z45pJrcFgU7GzFBTJKmcFVVJAfQtQ6RLhZhQEpKnz/0kV2GkC4AEUlzEpURV3OUFh8T61LaxFPUTMJDHKGsQHs6SdaAxWnGKaS/Y4jRiVGcrOqoJdKjla4ZmLG8ZBPD2CW8gTZteYksRS4FCWJ1NoyHRhXpe30b/APThrMvMyk0ZxlJZqv6U+sL/AIp4pKwiQuYoB7IBdS9+oHWM4jxRGHkKnTCwAqBdRFgOpLiOSJxqsfjUqnGij8IslIqEjp17xpxipbsfCFs6BhvFnmSjMUEoSTTmHK7tmKmOho2kWnA+PS5rigUnUKenRtrt2g/gWIwEhLZJeZAdQCQWDX60hE8f+TLmycfgKS5pKJiQOULHMlWWwcO/brBVFrYsTwxqqOiLkpUkqBV0OXWrWuesby8U/mAvmALvQOQ1Eg3tXpFD4V44nFYfMghKwQFpN0nodqFjBmMSQZbkEuDTu7Eip9d4FaktTfBVca5LxOCKkhJSAALa0DP0Tf3isGDImGU5GUFSSVBnDb3Icj2giXjeYhCnBDXrSw/e0S4/lKSAVMcxcFgP5x7V9ILyuNkFbNnhSuZk0dWrkO77f7R7KnGos9Wo7afJ494ykInqAHxJBIo3X3YRpgkZg+XKsOXVf+whE95V7EmuQ1azXNI3nBi+V2Fj20jKEM+tf37RtiZx5agN/sKR2hVudRtLyqrSrX3HaFbxnhWTJmy0AmVOGY3IRM5TXYEphpltmdfyAp/aNVYbzE5dCGfatB7/AGg9QcXTTFnhXHWmeUkHzHyh6AnQbiGnwxOnY1E6XjZTSvhylBT2YkO+rudIU+In8tMBKOcKCiRXr7P9DF5P4vPmzpc9A8sFs6ErzJOxaznVmtreCi6NFrUhpw+A8ohCGACSAoF8qbNWzsH7xnFmGRSbfJ922aJ/yswrUoIJzAVG/u94AxCpxvKmMKMUqbZ7VhHUVoaae5mZXcmwfEZFp5gwoyrB+rkUhfEszlqSZmVAVzKADACuaps9ANXi2xEpTKzqboWH2d/0jAtCippYyCWEuUskq/mV6nXrGZFWq/r/AL9xN2U2VKEZEJQoku6RoKjqT1gRWISFJKy6agA6bO4ap+kH43BpKcySAxIZH8xG1szkiF9coklOWqDUOVENcttVvvAxi9RIwieEJBQvJmDJqGISauL9Q4e8ZFVKQkpCUIGYAOo1rdq/WMh/i1t/ILFv8UMcc8uSCWAzl9zQfJ/eF7wyyJ6VKLbHQghj6ihi88fYVU7FZZfMUpD6n2D9IU5+FmIORQ1ttG1CK0aS+k406Ov8HxeFw01ByKXnfOCQSQoMRW93gb8ReKp/IzZHkpQhE1PlFOYO5L0UKkB3MU3BJ61JllYOZOoooRa+P+Ez8bLkeWGRKSp0klSlKLcxOpYNXcwmD3psuTS02kJf4e4xUvEJvkWQlXqb+jPHW8ZiHQUs7GhIGmzBheFrwZ4YQuWidKU6UUKT/wAwLFFZ0igZzRzu9oacfh/LCklZUCCyRRjv2G3aGSV2yhlVNJgcuelw6Q570a1vvE87zEAZrKBDP9BX53jTh/DswCi7t60p++xg7ES8gGcvSp/pZvlAqFR3FcFRiMaozJdy0sE+5BAfrpBkuZMVkdR3JNzuWHRhC7ipAM0IAPxaHQVuOhMNcmWha2CbJAcb7sKCsRo8zZLQKVVOYUfc1+/tBEiSCA6WLO5d+1aR7ipR5VOMoDEmvMB0pGkufYpDffqIXp8/wQuTcySNP3+zG2ETzhLV+w17R6jEurKx5lMO9K9BF8hCEpZAajE6ltzDsOJZvojm0Kfi+QnIlg/NVe2wA2P2EVvAJuQkAJD3Nz/aG7EYUKcEODcGxiXhXBJSS4lh76n/AMiWh8+nafk4LGLNGMKYycGB8tJIalINmKYPEMibSJiQYJR07CZS1OwVaJc4cwfbvClxTBGVMII+L4WoCB136RfKX5cwpsXBHUP+hb0gni+CE+SQPiZ0HY/3t6xW63pVkhceRbViSsADNQMdbBz8o9mYGWhlhMvnuSQnK7EqZqsRSzOYFAy1Ne3z9Yr5/EEzDkSklQBYO3UHYiMLHNwbfIpEvGlShLTzMN3HvqovSMha4hLXmYZCpqhnAPrR2jINxUt2GecO4bNGGzO5VzrfQn5n1pEOG4clKwpRCyNAKAtqGr2h34bJbDzFKHLlUD2asJ/CZqWHmOunwuyfXfu0bMW6PR9PTVNXQzeH5cmaoAyzLWN/hV2P2Pzh/wALw+WAlBSympWuvvCNw3GoIb8qgJ3CUt7wxSeI2dQLBkl3KR6XPWJikhefA36djTCYFGFXiDKQtSZs0KUoNlQoAJfRw4qwO5tG60eaTKCcoAZR6E1PTUwdhJmcFBcpUCk9iG6QDilZZygmYpJeoBT/ADVDAi0MVFHq1VJlNwLOETUH4pSiCdKUB7N9YsMePMQEJYn4nLgdf2dxAc6WZM8gK5ZyXzKDuQWPw/usH43EqkyzMIGVAd01DDRQVYWqHrApK2ilyxXnYconKU4SAKksWSRZ1UB9dYueC4gISpThJDAjUk2AFGFbmFHC8XXNSpSsqlA5zT2A239IEn+KfKygJYLTnY0a4yg/0guRrXpEpU7HaBrnz1GYozAwc0DeW4o9S5N6wR+bCpY6agOR1G+9doV8Dx+XNIBzWBIbWr0HZ4vZM1CQb1UlJBBoSQxPqqFzjvd/Y54u6LLh5DlTlRDsSGIJ6djFqiezHYh+xsYCwSQ5A7RNPlcppUAt22/f1EW8EvJYnkPp+9riJpa2ELuCx/WLEYykNU0znFotJOKrFrJmgiFZKtd4Kwq5lwWiXuQR+IcZkWhRzZXIPKaE2NHp+ogeX4pzKEscqRcmhJ2bQD3iyxeFVNSy1E/vaE3G4QORZQJB2eKfVZJQpdmNwygpLUXvGZTtMQHSr4m0V16H6xRY2VVCgQiozO1X9H+esG+HcZVUibVKw3b/AGNY2VhEoUpJehY/UEd7xidVj0vX2I6nFola4Yn8WnrmuJYIZVgaEVqAYyDeNyVoHwFScz0UHragqIyBWRNbiLT5GXiCG4ZP/wDtK+kc8wswAB/l+t46p4rwXl4Cdqnyj9I45KmMkDX7/oP0jYex6Do5J2N2A44kXSH6hz73gyf4gQ9KwlBJpubD7mLXAYLUjMSWA/qVt2EcmXasa+HeIuYU0f037QTx6f5mWclOYF0LAuGLgjflJ9opUYIgECpDlatCU3A/yp+oO0NHAsGibh5iApytiB/SoW+f1ibd0UeugnC0Us/FFKZExCs3lrGUk1CVMCOz5YzxPjv8HiSaKWG91CKrikhQSTLOVqqSDQtem+rbiK7xDiivBHLzKWyEgaqNgOv6QKySXYx47tBXh/ypa1JSgmZLBqzkgXI0eKLxZhPNVJnB2Vy5SC4rQuUijuPSGXhnFlIWCmWFKS6VUq9jRwa6G0Zx3iZmrk4VUtJm5iRUAJTlKiVlq0GgdxSItpbGjKKfPBr4b4inDjKwJGpS9e7Q0Hi8rEiYimeWy1BLOyVJUetW1EJmLlYYHOpP8Q2VS370hswHEpYWsSJJyzZRzrYgggHN0IsYBPbk6cXQBxQ5pCuY2e9fl6GAcJjpqZRAmrtqon6wdiJTy1XuEiuhIgZfDyjtAY9S7lfp4+R6g+TK1Zt/1/e8H4StTaAJC7p1bWpYdYMkaRb6eWpblflFpJQ5cxaYApJq8A4dJLRa4dWiAFK/q0HYa94vCg0ywL62GphB42gonrSqpUSWs4NvRqekPsqXkOZRdRoIo/GfDiuX5gAdDkn/ACtUdasW7xR63G8mP6bkNbCNjFlJQsUILFtwf37xecTU8tE8OTlYgHUBwe+npC4cQVAoJB1BG/3i0GLKcDMP9GU1rR8p+sZs/wBXC/f90W78XB8oWpi0zVslZCiKvf1/tGRXSFIzqKjlLkkgW6BzaMivHGqKapHZ/E6x/wAPn5reWY4nhkgDMr0H0A6x1jxXiH4Uog/EED3UHjkwFiSEpHwjU9QLl9/TvsS7G70Kq38lhg8OPiXc6D6Dp1hl4fK/pospvpLRunqagHWphawM1RL5KaFQLe383YPDFJwy0802YJYNci1JStZ3USWQLU0AYRCNFtUN+DwSMiUgBgGbcEEEerwucGxH5fE5H5MxAO4domkY9UzlkzUq0V5cvzQrRjMUUykJ/wArnuY84lgFqcEAKFQ1n6CyR0jp8Jmbmn4b8z2ez/kk47hTLxCiByk5xsyqn55hCpicCBMKDVKXUlLWzF6dmI9TDljsUVYWXPIDy3lzX0DsFdwoAf8AWYXvEkpSUInoYsQCb8qtfenrCtL1fUoQ/SybgXBvD8+ZPBljKCFZlOwFQzka/OG/CeGJUglSiJk1Qy5yKgG4S9a6nVom4Wry5SQDRXMW6l3HVmgmfxBAGU8yz+3gZSV0OyZXLbsKn/pZctbBWaUbPdPS9Ye+B8FRKShayAQX6MUlOUk9/pC2uVmLmv8AqL+20WWFkFYDrUBRki3trEY9V8ASyXGrLrjfAJU6WcgShfxJUkAORYFrg2hUnYZXlsRUaavtDLjMeZErMV2DAEUJsBTV2iiEwlIUtVVFydzf3MWG7fAONtRfsVyE5Zge5v8Ae2jQUOU1j2ZIa+levqdTGmMDKJf6/wDxMM6e9/sIuyykzSoMLb2g/BYkpLIqfpFDLnDKSSwFSVlkj3y/QwHi/EJQGkDzJihylmljV2DZvk++kXoJy2QmclHdnQ5KMvMoudSTb10gTiOOQqWrKlc6h5UUB0Z/0eOZcIMybMBnzfPKBzzVqUZaTolMscq1NfKwqbgV6BhcrAGWtSd2SzdEglQHRoKWGvUJWbVwcxxk8pWBlat7l9iReGPw9lmSJkpbAKSUv3s/YtC5xrDKlz56RUZyw2BOb3r/ALQX4exTTfWn1tHn8GLQ5RZe6XuvcWMThakEgcxtUvt6RkMXjTDolTc6UhKZjqoHZb8ybUFQod+kZFVxlB6bESjpdMfsHhpU/AmVNLJyZ3SQ4y1zDsY5lxvhkzDrKTNIQRmStIAStBsrOTTsTRousJj1SZoUC6QohWb4ShQqki1R/wCMKvjCcUq/LGYZklBEySCxKUrYpALOKEpZ2cPG7hx+K9N0aD6r/bQ11aZVzcQhKv8A6lZP+WZMUf8A9Y//AKguQEpKV+UVkjMCpALj+p1qfL1YxWLwWRwEGmpe3YXj3hGLmTFDD5mS9S2juzG9WodovrooRfmbKEv9ZzS9EUjo/h3jaisJVLdTUCCFMNP6aN/lDxf4rHKKudC0sKZgG9CD9Y18M4FEtCQhLPc3UTuVGsZ4nUUZKGpPyEDlx43CUUu34EePlnJSnK/wXPDcLJMuZLUy5cwc4Pw84eh7V3F4qRgMNh5ZlKmfmAV5EIUwAdiEqIPMzgvQHaFQzcW6ElYWkChJKQKuCoA82V6ODGuIwRH8VK1KWhQWSalQFx0LV9Iy3LsjTlo5sc8SE6cvyHZrQupxClLUKFls77AfZj6xonHzFVMwlJswH6QLIkLTMUynBL6A+1oqvHKwktrHDhOBKhmUXewH6xbyuHSinZQsXil4PiglBC3JAcB6+0XY4jKIAAdRFWsPXWGwXuKkmkVHjDCf4RWUVSoKLbC5iCRWTLWbfeL5f8QGWpLBYYawp+HceJSlyZoBQ5BB6Uhzp8EwtxcTfFzwosasHbr94U+NcSnonKShaglgRYs40d9YcOLSpdVSVBSdR/MOh/WEzjcolQURRoLp9puyrNSjsU+InzZn/MWtfRRLe1oO/wCJJEtKVFRIDZUlg1qnbpAc6UNA0BhLzEg7/v5tGkp09ipKN8nRPBMh2UvKBdKKgp61DP1vD7IQl3GZ93J+lPeFTwdw5OUKUCT1P2H3hzTIT/SILI9yccdjmXjoEYxbAMUpLWqw21pC3LmKQSQ1bdP2frDN42k5sYs1olI//EfrC+iUSW0Gu0ZU61MuY8mh2b4riBWkZ0hTt8QOgp7Eq94yBsQoAnSrAfWPIS8UJbtBSlqdsuZ6itKwhsygSDSirpoYQJE0zJmeaSpQoAWASBYAAaQ74maFZSgh1fuu2sLHFsFkmhY+FZr/AKv7/rFvppqLplfKpONWNcjCpnYdnNQ1zcbgFvlrCBIHlYtQNMqgDp00jonhQhIyk0vCHx9OXFqUP5iT83jUWWyk8dHcPDCgZaT0jXxrJ/hoUBZbe4MV/gbE55KO0WnjhZTgyRcKT9YrZXV/R/gswVpCthZ4YhTRHkKV0Lgn0iqTmUCpiGq5t/eJpPE+cBR+Emvf4QPSMyi0jXAu8yUTlykt6G30g7CYQzUnKrnTr0NvShr0ha4pxBQxKyGILH3FRT1g78NsaF/mCXBdIfNf4t4nKv03IsQy0tIdKw0+UtyCTbeGnh6lkpzIFWq5BHeN5av8zDq0G4dQUUpzOX0I+0UvFfAbdoYMDgWYzC6hs9P3vCP4r4SqRivMQHSs5m/8va7Q+qnKCwlKHGpfsIo/xBxQl4cZipyeUgBgoAkA9CHEXlVMQpNOxS4xi8OZYKHTOTQsCAQSSXNib/SKifNC0tqYimLUoIKqBR9cu8BYjGDKWLq/lDULFiSRuaCBT3tAznq3BUTukATviBGhgtD9jq/77RGmW5i+naRUlsdX8E/8sAfT7Q2pFI534L4gpHKMyg9spUnu6XUg+hEdFzUdQHpUf3h2TkiHByHxTjM2Lnsr/wB1SWB/oAT9QYrziWYJBeBypKlzFO61z5nKdQSVCnqYJwHD8ycwzZj8iDUF/aMqTttlivgB4rLMwOl0qHtU6jeMhmw+Em6SgeqoyBUprsTUvYoJEhSVO2YJ01J27wPjlmYFpUcoT/LoFXDfKOt4Tw3JlnlJalKaBttYgneEMMorUczzC5LijpylqUpE66dhNN9jlnDcYUp6s32ij4xzTH1hk8V8LGExSpSSSgpStLmrFxX1SYW8Wh1CNCE9itKI+/hdxRIHlktDt47AOBWQHZlPpQuflHFfDOOTLmAKzpq2ZDEuOimHzjq0jiEufKVKUtKsyahclQzgVOYJLGmoMMybsDG6Rz6diJrlJO3aoj3g+CVOUTVn5jttHV0cCkM3ky20o+jD5RJK4NLQGQEo/wBKAIynN1VF2nRxri+CVKxASq5T97x7+G+OlSTOExWXMUsS2Xlzexr8ocPxPwAQnDzAXOcpNALh9O0cb4biT5mU3Lj1/wBxDoLXjaZG6aO6p4xg01M6UOyk/rFfP/E7DSF5ZUgzy/xpypSOgJ+w9Y5jMS9CfnA2bLa7gDuSwgIdMo7hOZ2TB/iTNxBKESMiiOUI/iKA/qWVZEpHR6xFxuXjJsoBa0z5ZrlUjKtKwQ2Ug1BBUCaerwp+Gglh5fmeYCCUhdVblKCR8idI6bwyevKAUHMasQxbU1PUam8WZwrG6F8uiixvCCMOoSg6ykBia6ChNBSKWX4fxHnomCRQICSxD5mIe7UpHRzPXogDuRGpxE3/ACD1MUEqC0I5rxnhS5UpC5ksy1FRClEghRUSoChvQxVYSW5Bozw7fiHhpy8OlbpUmWrMpId2Zs3VvvCdwPFpExOZAUl6hSXEaHTcIr5kXvBMnm0X5awSAsuQCKWTv1pDavxFlAlrJExJ+KYgoQv1qUHY2hPXNC5oWB8TGjV0sLUDekPnDZSFoKVOsD4SoB0jYEVaL8lw2V4vshOneEJ65q56DLRnX5iUlVgatyghns2kT4bwniUlR86UMxc/Ea6kUF4al8ITR1qIZgx0FPeIxwOVqVnuo/rGNlk1NpGjBy0opl8BmIS83HEJH9IAEZF8ODyNZYPev1jIXqYzcMz+keGZ/mhTVxCaa5m7x4Jyjdaj22hOpivE+BV/FSd/jJRdx5IHqFLf7QnCZmWH3+sNn4jYcNJmByAVJJPViPoYUZaHLxfhJ6UK7sZfGGH8rEYdctfxyEJVyhiqWAly93BT7Q++DMaJkplfwlINRLASlWyiwf0tCL4vllWFwuIAerVscya/NBi88DpQv+JInGUtIZcqYMwI6Gyk+xi3iTlj37WIk6mO+J4oEEgio6ht4FXx8M9G7xLN4SmarOctb0bYUFdo9l8BlC6R7CMzIqm18svRbaQneMcQvFGVLSAUoJUatUhh7B/eOZ4/wriZeIBCU5SrOFPQB3Lg1p0j6GHCpbu1fTttFV4p4GJkgqQDnRzAbj+ZPqPmImGRxVBKKfJxCaS9oA4ovKjq493Cvt84PnCp3raJl8E83AYmcCc0goW26Soy1ewL+kWrQoZvCeLQFDOAUqAbMkEO1Ck/Ek9n9Lx0HjGGnKTJOHnIRMCwQFgVDZVpDEEugmhewqI5V4ZQVIlJCrywABcnK9ekdG8H8UWpkqS5SrIroRZVdCl32IG8OfpB7lxK4fOI5limrMT30fs0ESuGq/mUT2i2zxgVGWWKK5fDwoEVqNTT1jk2BnS8xSt0kKYhWjX+cdqeOLeO8D5eMm0YKOYf9TK+pPtFvpZVKhHUK0MmL4eiUqWqWQUTE5gRZwQNKaiGnw5NoOtY5jwDFqy5CeVLlI2zM/zAh54JiCkpI0O+hjXXmgZy2kOJY6amPQOkbT1CjUevvERMYef/ACM1Mb8qNjHkeZYyEhlPK4GjrBaOFSwXb5wZn6Rrn6COpAqkLHj7gwmYGcEJGdAEwNfkLkf9uaOJ4LGixLDePpNS3oRTUR8zcewKsPipsooKckxQANOVzlbplasXOma4E5fc6hOwn5ngPIcxlKMy2iFlSqdEKPtFH4UTNlKSpZCUbkhyD2Nuphv/AAvSfyClMcq1KKUqsaBJboVAiOe+GJzLukNdCgVejaNu8X+kac5x+fyU+otRjL4O38HUTLqxY0OjUP3g7IOkUvhabmlHTms/SLgAbxm9VHTmki9gk3jTPcojbJHlN4wqEIHWch8d+HUIxSjLJSFMSGoCakD3B9YdPBvh+UjAqQxV56TnKqu4KbWZtIpPGk1MycvKXyhKW3UHdhd2v2hz8NTP8LJ/0sX99YmpXuMnFRin3OQ4DhcxE9kTAhKXRkSliNPifvHSvCnBsgUsLULEgsQSNS4f2MLnHMNkx0xh8TL/AO6p+bw8eH15pTjaDU5e5LjHTdBq1EaRsmZES1aRGF7D9mEiwvN1jm/4t4WsmaLF0HuOYfIq9ofEzm6/bW9oWvxHlebgiQHKFpUPfIfTm+UNwyqaF5FcWc74Gtn7/pDzw01AUgFJFyC7NHOMNOmISWlkl3DVFBmNtgCewhx8OeJZ2QeZIUtDUILnpcRt45bae5mSW99jo/DFHy8pL5bHXKbP2gkJ6v6wq8L8UyfN8pcuZKWogBKwaEsxpoaVqIZ1rb9/vrGX1sNOS/cvdPJONexKn9vGRCmYDQfv01EZFWxx4kpj0TALkRUr4ghGU5qFso1Ub0feg9IEVxlNHIS1wdKUto+/94GzhgE4aaGv1jmn4g4OWvFkqQFHKkuQ+jM/o7dYbcTxeWkOFsFC3LR2Ymnca3hc40gz52ZBdhzAOCCmorvemtOsFCSTJjzuN3haZ/hZYAbKMoAYClmHaOVcT4cJPEZ0sAsV+YnKHGVZzMezkekdB4fOEqWwW6nDkglyxqEmvVxekRjhmHxWJRmykBDEM5BBDAvvn+UWOnz+Hktbis2FZVV0HeFC0pVG5qVGgAsDeLlKi3rr7bxrjsBKw8v+AkDKwKQHo9VMOpZ2+kUSuKlqJKipRYPYAkF3AIahb+0K6merI5vuTjhoil7DEhVYzP8Ar/tC/wDm5maoBDEpNAWoB8JNHSdrv0iI49RWyQonKKvlzOasSC1Aad4TrDF7xvLMsPnCmmMk5spTTPlU2zgg3rFr4Dx6lIWVKcdCS2Uk/EW0U9on4jh/OSETMlFZqhw4AGu4zCuremcOkBCFplS0IBV/KAHYgValW13ZxB+Kq3JbLKZhPOxgdTIQAz/Dm1He3tBfhuUZcqYimYE5U5gFEVajuHakAYdI8zy0spZoS5Y0Yl9Kj1brF/I4b5aFFJzTiDzkWJqw2SNIZhrIiXk8tIgUu+fk2zEB/m8bScOpfwqQrfKXp2elYTk+HcfMnHzEul/iK77dYcvDnh4yOZSyVG+gHQCLL6bGlzuJU5N8FbifMQCFpUkhwCQGL0FbekBYuaFJXLUl0qSSUvUpZyQU039Wh/mSwoMoAg6EOPYwnca4emSsZEgaI/pD3DEEfSKmTA4puIer3Oaf+m5iJZTnVnYKuclXlkuNMpJLsWBpeGbwniPycpKlKJzMMmZKUgEUdwSVa0hgyKAGZNWdjYqTV7VPUaiNRwqWsMnlCxmAZnZqE3DAsAPtBLrcm/8AAtYoWeTZcrFLEwKQVSiHIFhfIWcZncgg2JoKQcZ9iDqwdxfvX9His4ZwZMk/wSEILZkjVszH/Uc1TeiXi6MgDNVzYBg+wU+4d36wGbNLLV9gowjHjuQhRKeb5bad+/6xkby8OSarADUINtwQKPaMhWhsJlFiBVICA9FMNVB6UtzZdd4kXw8rykgJA+JOWiqO6hpUfQxJInOCWOZmoGYAlhVq2gxalJSAsZk5C5cEihJSau5tC9mrOAf+FJWEJKAsPlIApWo7Br2sI8xPDwnOUoCWLgAkAgHUn4qDvE+HnnKBJSzKSkpJqwZTgmpYPY+ukGTUqUCxp1+GuotRr7NHWmtjrrgqUSEZApSgkJchSWqU3JDANarC71iKTgSkeZzZqkqqkB7G9qgeogxXEVJIBAWhiHICQSN60F77RLJwgWSzJrWpCCHBYElmo9N4hS9ib34IZ2GnqlZQoHMxq55Q6WOVnpp19YBRgJompmK5WonKlwTcvV9SPSLqaEhKUBJdiE5TmLej/wBUFYpThLCorTWlvnEyp/Y6SvcolYNSXIKgE/CbuD1IIyh9H17gDAcKnIIeYCQSV1dKhSyTsLM9QqGVABSSHSBa5BOgDDvXYRV4TlmZFq+Mszgs7kgh6Ve94W21SAaojRhgtY8wEpYMS6WNH6PSx+8Wv/DSioWwUaKAGZzYdgXUDsTAvCpRAKVHMqWoFKlBnJdOXKHpqC5uDrFxikqIAq7X0cafL5wUYeXcKNpFdKx8mQylrGYgDMq51ZhrXr3i/kY0LCcqnBDuI4B+InE1/myjMQlAa+v7aGb8LPEi5qVy1FyhiCdre0a2JVFJAOjs6aRIJoZyWihl40kV20qY5f438WTTOyBSkS00YHXq3SGJWQdwRNSbEHsYF4rgEzpZQrWxFwdxHCOD+NJkiakhRKXDgl7x3XB4rOkK0IeOktJydi7IkzJaAibVYeosWcZhteseInsArl5WcE2ajlXonax3i64pKz5WooWP1/bxSrwaUhQJUCwU521BI6PGbkjpk6Dshw8xKpiyHOapZ2FySKal7faCvMZL1QbKLk2zNU1apPYRCmYEMtIUHowBveobR/8AyjabMUeaqks4ArqCHSNf0O8KSpfP8ndiacoEEO5pmZJc9h7ex2jIFxfFDKKlEOzOdnYWNddI9iJKLe7Ode4J+YEtLOoFQbKmu3MQX3+sR/mf/cJV5bEFQvR2AY/E7AdxBKpSVKCSlSK/FozuQNrRpi0pyrRQhacqAxy0Lg011iaJ0szClBShy4BGYkk1FjWvvo8EeYSsgJT/AFMVEcp+xirwsvI6USyuZzWYCo0Bt69YsZEkTJToGUrcEpplKa16GOS2o6qPJSh/kBUCwU1BWoDH9iJMNNlt8deorpWuvprAWGwBBQEK/i1JJ26f5fnWCcPNZa00CqqCy2UBuV9bv6GOUaOZJhZhCjlSAlwa60dg3XWJZs8qTQ5WIUTRuYPtfp9ogUpSFBBmJIDEsz2fUbwPjSh5mV1EhNn5RQhmZwfa8RqpNHcFjLkhRSAKqdQIJqASD9vePRIlrqaDMXNaEWF6XPSIcTNP8NSSEqSn4jsatY3iT845SEsnMl1B2NTo4sX12gZaW6YRFJnDzSMrgJvsSTo+jRYKU7BTgl2JfXXa7RCcoCnDFTEs1xTvbWBMZKDJKJqszF6sL7Gj0MFGMktyV7HI/wATeGkTysBwSQW6Rt+GWGUiYZlnYQ9+L5KWStTEHlLVHQ+1D2iqwCglgkAfSLePJsA47jecSooUkFnBA+ccZ8R4aYJy1ZSQr4hqDHWJbglJICgHYm71pvGuK4clQC5stNSzm79Wh/iA1SpiLh/CaZ8zC+TyJMtKpxW4D0Zg1yI7DLxSZcv4gQkVOw37RQTEpSbpIADJTtb3ip47xBIQpIfLMZBAuxNW6s8B4hNblhwbxIrFzJtxLCgENuKs+mlYY0LKUkgFSkk3NulIpOD8IlSMO0l6kkFQqVaAn2iylq8uW75lZaqFy5dTDvFSUvO2Q7b3NZ+MZIQoF1KrRmHTsftGnloQkOFM7B7g2ctG5UZiXWguLFtb+ojyb5hAWGcKFN/0hbkyUzTGShIOZw6qcwcgXtGQLiQpas8xLrB+FTkB3a2rRkQ9V7OgPN2NJs8LCTmMxJYLawa9e+kDnGIQoB3zKNGDEd9/1jXDCalXKnkupSSCxoHKesQ8RkKmGqQXDZ0W6U0MKnklWy3ClJ8BWExZlozq+EkgauRQ9+4iYYsJSAhR5zptax0ibG4TzMMEslLMKiga59oAwvD8pCWKiKBQLON62DPDE2qSBdmmKxqkBJMwhdsxHxDV9KiB5WPQpb5s2UMcrtEC+CTVq85VEIchGbnIFLNZmpBWFwiZaTTKklwdeoEIksmrfj+/kjfuSyCqZN5kjKU1UkFkgUHq0Hfm0JXQEoSmqgLq0HtGs3FhUnkLIFGBr/1al4CQpaA4ByGpD3OsHuq7kx2fBJOmkJ8xAU+YOCAWu170i0xmKIQMywoEiuUZg9WKbGKydikSk8oINSHs/U67QRJl+YnOCy1MXYUpUDa8FF0qCW2xHPxsxJTypUkBhlILs9QdC7XigxfEp4mGVkUhJTlLh3FSztQ1+Zi/my/JAUUhawGLmrblR66RPgJiVpzeYUINiCCXFxUGkSpLVpfJCSvYV5DzQiUpXKoqSwrlN2uwFQwvAHCuBzleYVEhMtWVkh1E1pWgP6w1flZMldg5Wk012Udy/wBIPmoSmYDnNipnb/qaDU3GTDSoocAHmIk+UTMVKExOc8w/lILEas3eCuG+HpiEGbMnGYC4CCAFPmNbmwoIMwWI/ieYhSVEhgodNGj3iXEghQVlUy3D2AJ29YhZbVkTns7K/IoIdCXWHKgagAUZ4IxPD86kTVJYUISL0ER4QqUn+UUJA/qakF4ZJCQcyhzEkXo1QIiORvZgq3yTTMWoZUqSQHudPTaDEpIWla+ZIQQALk7xTsSlalklA/YgaUZnkZXuXCyaAf7QvxGrfPsFXey0k8TEsgPmKz/Lp3Ghg+fi2oopBI9RvTWE/DqSiYSpVFEEFIs1D6Rd8YlGYmiSsZAU5SBzdX0h0NTjuBq2CxiVCapknywAyj/MrUttGQFgUzMuYkpoBlVbakZEOU+wSZPgh/DX6xRYCaZaeQkOpT+z6xkZFPK/SdIZUqJQly7gEv2iPiCyEJILFgIyMi0/QyH3KbA4lRnAFRbL94h8VKPmZX5QkU0qax5GQnL/AI2C/SbSUtIW2qfpBXB08iumVukZGR2LsdHkNxHPMCV1BTUHWIeHcrJDgZjR4yMh2UH/AJFvMlhQSlQBCiXG7bxQ8fPlpGTloq3tGRkBL0X9CxLg2SP+WpqlKXMS8flgzJJN2+prHkZBvn/oTjbv7lX4akhMxQSGBWsa9YNKjMUlK+YBVjapjyMhUP3IZix/iMn8oBYCkG8OmnLlegJb3jIyHx7j+wVw1Ob8wk1TtpFdhkhaClYdOx7xkZAewtekIlYCWFhIQMuV26xpj5ICAwaukexkFNbMh+gLwyqAdIyMjIJcBY/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</TotalTime>
  <Words>259</Words>
  <Application>Microsoft Office PowerPoint</Application>
  <PresentationFormat>Prezentácia na obrazovke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Tok</vt:lpstr>
      <vt:lpstr>Rodina</vt:lpstr>
      <vt:lpstr>   Čo je to rodina? Sú to ľudia, ktorí nás majú radi. </vt:lpstr>
      <vt:lpstr>Z veľkej lásky sa im narodilo bábätko – vy.</vt:lpstr>
      <vt:lpstr>MAMA a dieťa</vt:lpstr>
      <vt:lpstr>OTEC a dieťa</vt:lpstr>
      <vt:lpstr>Mama, otec, dieťa</vt:lpstr>
      <vt:lpstr>Sú rodiny, ktoré majú viac detí.</vt:lpstr>
      <vt:lpstr>Je rodinou iba mama a otec s deťmi?</vt:lpstr>
      <vt:lpstr>Čo spolu robí rodina?</vt:lpstr>
      <vt:lpstr>Babka a dedko. Starká a starký. Starí rodičia.</vt:lpstr>
      <vt:lpstr>Veľká rodina</vt:lpstr>
      <vt:lpstr>Vnuk a vnučka. Ujo a teta.</vt:lpstr>
      <vt:lpstr>Pri akých príležitostiach sa stretáva rodina?</vt:lpstr>
      <vt:lpstr>Ako najčastejšie trávite čas doma?</vt:lpstr>
      <vt:lpstr>Vieš, čo je na obrázkoch?</vt:lpstr>
      <vt:lpstr>Pozri si obrázok. Ktorý tieň patrí ktorému členovi rodiny?</vt:lpstr>
      <vt:lpstr>Poznáme aj iné rodiny</vt:lpstr>
      <vt:lpstr>Rodičia sa o vás starajú a ľúbia vás. Ako im svoju lásku ukazujete vy? 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DETI SVETA</dc:title>
  <dc:creator>Marek</dc:creator>
  <cp:lastModifiedBy>Lenovo</cp:lastModifiedBy>
  <cp:revision>51</cp:revision>
  <dcterms:created xsi:type="dcterms:W3CDTF">2014-06-03T16:13:55Z</dcterms:created>
  <dcterms:modified xsi:type="dcterms:W3CDTF">2020-04-29T10:52:09Z</dcterms:modified>
</cp:coreProperties>
</file>