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70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AF25-2D30-4C98-A6A3-464EAA6A8143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A93-4DAB-4236-A979-57A029F9C7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AF25-2D30-4C98-A6A3-464EAA6A8143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A93-4DAB-4236-A979-57A029F9C7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AF25-2D30-4C98-A6A3-464EAA6A8143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A93-4DAB-4236-A979-57A029F9C7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AF25-2D30-4C98-A6A3-464EAA6A8143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A93-4DAB-4236-A979-57A029F9C7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AF25-2D30-4C98-A6A3-464EAA6A8143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A93-4DAB-4236-A979-57A029F9C7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AF25-2D30-4C98-A6A3-464EAA6A8143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A93-4DAB-4236-A979-57A029F9C7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AF25-2D30-4C98-A6A3-464EAA6A8143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A93-4DAB-4236-A979-57A029F9C7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AF25-2D30-4C98-A6A3-464EAA6A8143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A93-4DAB-4236-A979-57A029F9C7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AF25-2D30-4C98-A6A3-464EAA6A8143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A93-4DAB-4236-A979-57A029F9C7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AF25-2D30-4C98-A6A3-464EAA6A8143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A93-4DAB-4236-A979-57A029F9C7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AF25-2D30-4C98-A6A3-464EAA6A8143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86A93-4DAB-4236-A979-57A029F9C7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BAF25-2D30-4C98-A6A3-464EAA6A8143}" type="datetimeFigureOut">
              <a:rPr lang="pl-PL" smtClean="0"/>
              <a:t>2020-05-18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86A93-4DAB-4236-A979-57A029F9C75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135729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TECHNIKA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b="1" dirty="0" smtClean="0"/>
              <a:t>kl. V i VI</a:t>
            </a:r>
            <a:br>
              <a:rPr lang="pl-PL" sz="3100" b="1" dirty="0" smtClean="0"/>
            </a:br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2700" dirty="0" smtClean="0"/>
              <a:t>zdalne nauczanie</a:t>
            </a:r>
            <a:endParaRPr lang="pl-PL" sz="27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dirty="0" smtClean="0">
                <a:solidFill>
                  <a:srgbClr val="00B050"/>
                </a:solidFill>
              </a:rPr>
              <a:t>WIOSENNA KOMPOZYCJA</a:t>
            </a:r>
            <a:endParaRPr lang="pl-PL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WIOSENNA KOMPOZYCJA</a:t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sz="2700" b="1" dirty="0" smtClean="0"/>
              <a:t>Aleksandra Filipek</a:t>
            </a:r>
            <a:endParaRPr lang="pl-PL" dirty="0"/>
          </a:p>
        </p:txBody>
      </p:sp>
      <p:pic>
        <p:nvPicPr>
          <p:cNvPr id="12290" name="Picture 2" descr="d:\Users\Ryszard\Desktop\PLANY\TECHNIKA\Doniczki\Screenshot_2020-05-18-09-34-09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1600201"/>
            <a:ext cx="2716422" cy="4829196"/>
          </a:xfrm>
          <a:prstGeom prst="rect">
            <a:avLst/>
          </a:prstGeom>
          <a:noFill/>
        </p:spPr>
      </p:pic>
      <p:pic>
        <p:nvPicPr>
          <p:cNvPr id="12291" name="Picture 3" descr="d:\Users\Ryszard\Desktop\PLANY\TECHNIKA\Doniczki\OL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57364"/>
            <a:ext cx="254585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WIOSENNA KOMPOZYCJA</a:t>
            </a:r>
            <a:br>
              <a:rPr lang="pl-PL" b="1" dirty="0" smtClean="0">
                <a:solidFill>
                  <a:srgbClr val="00B050"/>
                </a:solidFill>
              </a:rPr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28596" y="1071546"/>
            <a:ext cx="4040188" cy="639762"/>
          </a:xfrm>
        </p:spPr>
        <p:txBody>
          <a:bodyPr/>
          <a:lstStyle/>
          <a:p>
            <a:r>
              <a:rPr lang="pl-PL" dirty="0" smtClean="0"/>
              <a:t>         Maksymilian Błaź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572000" y="1142984"/>
            <a:ext cx="4041775" cy="639762"/>
          </a:xfrm>
        </p:spPr>
        <p:txBody>
          <a:bodyPr/>
          <a:lstStyle/>
          <a:p>
            <a:r>
              <a:rPr lang="pl-PL" dirty="0" smtClean="0"/>
              <a:t>          Magdalena Włodarz</a:t>
            </a:r>
            <a:endParaRPr lang="pl-PL" dirty="0"/>
          </a:p>
        </p:txBody>
      </p:sp>
      <p:pic>
        <p:nvPicPr>
          <p:cNvPr id="13314" name="Picture 2" descr="d:\Users\Ryszard\Desktop\PLANY\TECHNIKA\Doniczki\Maks Bła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69909" y="2913059"/>
            <a:ext cx="4826033" cy="2714644"/>
          </a:xfrm>
          <a:prstGeom prst="rect">
            <a:avLst/>
          </a:prstGeom>
          <a:noFill/>
        </p:spPr>
      </p:pic>
      <p:pic>
        <p:nvPicPr>
          <p:cNvPr id="13315" name="Picture 3" descr="d:\Users\Ryszard\Desktop\PLANY\TECHNIKA\Doniczki\20200509_1504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65006" y="2442957"/>
            <a:ext cx="4684716" cy="351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dirty="0" smtClean="0">
                <a:solidFill>
                  <a:srgbClr val="00B050"/>
                </a:solidFill>
              </a:rPr>
              <a:t>WIOSENNA KOMPOZYCJA</a:t>
            </a:r>
            <a:br>
              <a:rPr lang="pl-PL" b="1" dirty="0" smtClean="0">
                <a:solidFill>
                  <a:srgbClr val="00B050"/>
                </a:solidFill>
              </a:rPr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            Dawid </a:t>
            </a:r>
            <a:r>
              <a:rPr lang="pl-PL" dirty="0"/>
              <a:t>Garbacz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                Dawid Twaróg</a:t>
            </a:r>
            <a:endParaRPr lang="pl-PL" dirty="0"/>
          </a:p>
        </p:txBody>
      </p:sp>
      <p:pic>
        <p:nvPicPr>
          <p:cNvPr id="2050" name="Picture 2" descr="d:\Users\Ryszard\Desktop\PLANY\TECHNIKA\Doniczki\Dawid Garbac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2200" y="2862454"/>
            <a:ext cx="4040188" cy="3030141"/>
          </a:xfrm>
          <a:prstGeom prst="rect">
            <a:avLst/>
          </a:prstGeom>
          <a:noFill/>
        </p:spPr>
      </p:pic>
      <p:pic>
        <p:nvPicPr>
          <p:cNvPr id="2051" name="Picture 3" descr="d:\Users\Ryszard\Desktop\PLANY\TECHNIKA\Doniczki\Dawid Twaró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357430"/>
            <a:ext cx="3040863" cy="4054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WIOSENNA KOMPOZYCJA</a:t>
            </a:r>
            <a:br>
              <a:rPr lang="pl-PL" b="1" dirty="0" smtClean="0">
                <a:solidFill>
                  <a:srgbClr val="00B050"/>
                </a:solidFill>
              </a:rPr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               Patryk Sajdak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              Adam Kocoń</a:t>
            </a:r>
            <a:endParaRPr lang="pl-PL" dirty="0"/>
          </a:p>
        </p:txBody>
      </p:sp>
      <p:pic>
        <p:nvPicPr>
          <p:cNvPr id="3074" name="Picture 2" descr="d:\Users\Ryszard\Desktop\PLANY\TECHNIKA\Doniczki\Patryk Sajda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61" y="2405335"/>
            <a:ext cx="2790621" cy="3720828"/>
          </a:xfrm>
          <a:prstGeom prst="rect">
            <a:avLst/>
          </a:prstGeom>
          <a:noFill/>
        </p:spPr>
      </p:pic>
      <p:pic>
        <p:nvPicPr>
          <p:cNvPr id="3075" name="Picture 3" descr="d:\Users\Ryszard\Desktop\PLANY\TECHNIKA\Doniczki\Adas Kocoń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406392"/>
            <a:ext cx="2802938" cy="373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dirty="0" smtClean="0">
                <a:solidFill>
                  <a:srgbClr val="00B050"/>
                </a:solidFill>
              </a:rPr>
              <a:t>WIOSENNA KOMPOZYCJA</a:t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sz="2700" b="1" dirty="0" smtClean="0"/>
              <a:t>Gabriel Stach</a:t>
            </a:r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endParaRPr lang="pl-PL" dirty="0"/>
          </a:p>
        </p:txBody>
      </p:sp>
      <p:pic>
        <p:nvPicPr>
          <p:cNvPr id="5122" name="Picture 2" descr="d:\Users\Ryszard\Desktop\PLANY\TECHNIKA\Doniczki\Gabrys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00" y="2727325"/>
            <a:ext cx="4038600" cy="2271713"/>
          </a:xfrm>
          <a:prstGeom prst="rect">
            <a:avLst/>
          </a:prstGeom>
          <a:noFill/>
        </p:spPr>
      </p:pic>
      <p:pic>
        <p:nvPicPr>
          <p:cNvPr id="5123" name="Picture 3" descr="d:\Users\Ryszard\Desktop\PLANY\TECHNIKA\Doniczki\Gabryś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8200" y="2727325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WIOSENNA KOMPOZYCJA</a:t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sz="2700" b="1" dirty="0" smtClean="0"/>
              <a:t>Mikołaj </a:t>
            </a:r>
            <a:r>
              <a:rPr lang="pl-PL" sz="2700" b="1" dirty="0" smtClean="0"/>
              <a:t>K</a:t>
            </a:r>
            <a:r>
              <a:rPr lang="pl-PL" sz="2700" b="1" dirty="0" smtClean="0"/>
              <a:t>aczocha</a:t>
            </a:r>
            <a:endParaRPr lang="pl-PL" dirty="0"/>
          </a:p>
        </p:txBody>
      </p:sp>
      <p:pic>
        <p:nvPicPr>
          <p:cNvPr id="6146" name="Picture 2" descr="d:\Users\Ryszard\Desktop\PLANY\TECHNIKA\Doniczki\IMG_20200425_1848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d:\Users\Ryszard\Desktop\PLANY\TECHNIKA\Doniczki\IMG_20200425_1848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WIOSENNA KOMPOZYCJA</a:t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sz="2700" b="1" dirty="0" smtClean="0"/>
              <a:t>Paweł STACH</a:t>
            </a:r>
            <a:endParaRPr lang="pl-PL" dirty="0"/>
          </a:p>
        </p:txBody>
      </p:sp>
      <p:pic>
        <p:nvPicPr>
          <p:cNvPr id="8194" name="Picture 2" descr="d:\Users\Ryszard\Desktop\PLANY\TECHNIKA\Doniczki\Screenshot_2020-05-18-09-35-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2500330" cy="4445030"/>
          </a:xfrm>
          <a:prstGeom prst="rect">
            <a:avLst/>
          </a:prstGeom>
          <a:noFill/>
        </p:spPr>
      </p:pic>
      <p:pic>
        <p:nvPicPr>
          <p:cNvPr id="8195" name="Picture 3" descr="d:\Users\Ryszard\Desktop\PLANY\TECHNIKA\Doniczki\Screenshot_2020-05-18-09-35-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428736"/>
            <a:ext cx="2571768" cy="4572032"/>
          </a:xfrm>
          <a:prstGeom prst="rect">
            <a:avLst/>
          </a:prstGeom>
          <a:noFill/>
        </p:spPr>
      </p:pic>
      <p:pic>
        <p:nvPicPr>
          <p:cNvPr id="8196" name="Picture 4" descr="d:\Users\Ryszard\Desktop\PLANY\TECHNIKA\Doniczki\Screenshot_2020-05-18-09-35-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500174"/>
            <a:ext cx="2491364" cy="4429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WIOSENNA KOMPOZYCJA</a:t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sz="2700" b="1" dirty="0" smtClean="0"/>
              <a:t>Wiktoria Jarzmik</a:t>
            </a:r>
            <a:endParaRPr lang="pl-PL" dirty="0"/>
          </a:p>
        </p:txBody>
      </p:sp>
      <p:pic>
        <p:nvPicPr>
          <p:cNvPr id="5" name="Picture 2" descr="d:\Users\Ryszard\Desktop\PLANY\TECHNIKA\Doniczki\Wiktoria Jarzmi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767" y="1600200"/>
            <a:ext cx="3393465" cy="4525963"/>
          </a:xfrm>
          <a:prstGeom prst="rect">
            <a:avLst/>
          </a:prstGeom>
          <a:noFill/>
        </p:spPr>
      </p:pic>
      <p:pic>
        <p:nvPicPr>
          <p:cNvPr id="6" name="Picture 3" descr="d:\Users\Ryszard\Desktop\PLANY\TECHNIKA\Doniczki\IMG202004291114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4080" y="2143116"/>
            <a:ext cx="4312720" cy="3234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WIOSENNA KOMPOZYCJA</a:t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sz="2700" b="1" dirty="0" smtClean="0"/>
              <a:t>Emilia Grzyb</a:t>
            </a:r>
            <a:endParaRPr lang="pl-PL" dirty="0"/>
          </a:p>
        </p:txBody>
      </p:sp>
      <p:pic>
        <p:nvPicPr>
          <p:cNvPr id="10242" name="Picture 2" descr="d:\Users\Ryszard\Desktop\PLANY\TECHNIKA\Doniczki\Emi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32206" y="2303851"/>
            <a:ext cx="4143406" cy="3107555"/>
          </a:xfrm>
          <a:prstGeom prst="rect">
            <a:avLst/>
          </a:prstGeom>
          <a:noFill/>
        </p:spPr>
      </p:pic>
      <p:pic>
        <p:nvPicPr>
          <p:cNvPr id="10243" name="Picture 3" descr="d:\Users\Ryszard\Desktop\PLANY\TECHNIKA\Doniczki\Doniczki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7850" y="1857363"/>
            <a:ext cx="3161132" cy="4214843"/>
          </a:xfrm>
          <a:prstGeom prst="rect">
            <a:avLst/>
          </a:prstGeom>
          <a:noFill/>
        </p:spPr>
      </p:pic>
      <p:pic>
        <p:nvPicPr>
          <p:cNvPr id="10244" name="Picture 4" descr="d:\Users\Ryszard\Desktop\PLANY\TECHNIKA\Doniczki\Doniczki 3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857496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WIOSENNA KOMPOZYCJA</a:t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sz="2700" b="1" dirty="0" smtClean="0"/>
              <a:t>Piotr Zelek</a:t>
            </a:r>
            <a:endParaRPr lang="pl-PL" dirty="0"/>
          </a:p>
        </p:txBody>
      </p:sp>
      <p:pic>
        <p:nvPicPr>
          <p:cNvPr id="11266" name="Picture 2" descr="d:\Users\Ryszard\Desktop\PLANY\TECHNIKA\Doniczki\Piotr Zele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1267" name="Picture 3" descr="d:\Users\Ryszard\Desktop\PLANY\TECHNIKA\Doniczki\1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</TotalTime>
  <Words>34</Words>
  <Application>Microsoft Office PowerPoint</Application>
  <PresentationFormat>Pokaz na ekranie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  TECHNIKA kl. V i VI   zdalne nauczanie</vt:lpstr>
      <vt:lpstr> WIOSENNA KOMPOZYCJA </vt:lpstr>
      <vt:lpstr>WIOSENNA KOMPOZYCJA </vt:lpstr>
      <vt:lpstr> WIOSENNA KOMPOZYCJA Gabriel Stach </vt:lpstr>
      <vt:lpstr>WIOSENNA KOMPOZYCJA Mikołaj Kaczocha</vt:lpstr>
      <vt:lpstr>WIOSENNA KOMPOZYCJA Paweł STACH</vt:lpstr>
      <vt:lpstr>WIOSENNA KOMPOZYCJA Wiktoria Jarzmik</vt:lpstr>
      <vt:lpstr>WIOSENNA KOMPOZYCJA Emilia Grzyb</vt:lpstr>
      <vt:lpstr>WIOSENNA KOMPOZYCJA Piotr Zelek</vt:lpstr>
      <vt:lpstr>WIOSENNA KOMPOZYCJA Aleksandra Filipek</vt:lpstr>
      <vt:lpstr>WIOSENNA KOMPOZYCJA 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TECHNIKA kl. V i VI zdalne nauczanie</dc:title>
  <dc:creator>Ryszard</dc:creator>
  <cp:lastModifiedBy>Ryszard</cp:lastModifiedBy>
  <cp:revision>23</cp:revision>
  <dcterms:created xsi:type="dcterms:W3CDTF">2020-05-18T08:26:24Z</dcterms:created>
  <dcterms:modified xsi:type="dcterms:W3CDTF">2020-05-18T10:29:51Z</dcterms:modified>
</cp:coreProperties>
</file>