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EB3F65-61CA-438C-A145-DB42C4DF5479}"/>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36F19E4C-F7EF-4F38-9660-C93260A035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124445AA-3939-4795-B619-EC26C047CB21}"/>
              </a:ext>
            </a:extLst>
          </p:cNvPr>
          <p:cNvSpPr>
            <a:spLocks noGrp="1"/>
          </p:cNvSpPr>
          <p:nvPr>
            <p:ph type="dt" sz="half" idx="10"/>
          </p:nvPr>
        </p:nvSpPr>
        <p:spPr/>
        <p:txBody>
          <a:bodyPr/>
          <a:lstStyle/>
          <a:p>
            <a:fld id="{8066E1CD-DB0D-4344-8922-04B14B6725D4}" type="datetimeFigureOut">
              <a:rPr lang="pl-PL" smtClean="0"/>
              <a:t>30.03.2021</a:t>
            </a:fld>
            <a:endParaRPr lang="pl-PL"/>
          </a:p>
        </p:txBody>
      </p:sp>
      <p:sp>
        <p:nvSpPr>
          <p:cNvPr id="5" name="Symbol zastępczy stopki 4">
            <a:extLst>
              <a:ext uri="{FF2B5EF4-FFF2-40B4-BE49-F238E27FC236}">
                <a16:creationId xmlns:a16="http://schemas.microsoft.com/office/drawing/2014/main" id="{3662173C-4ABB-4D52-BD15-5DC50924C2B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C497005-1840-4619-914B-FCF163AD2654}"/>
              </a:ext>
            </a:extLst>
          </p:cNvPr>
          <p:cNvSpPr>
            <a:spLocks noGrp="1"/>
          </p:cNvSpPr>
          <p:nvPr>
            <p:ph type="sldNum" sz="quarter" idx="12"/>
          </p:nvPr>
        </p:nvSpPr>
        <p:spPr/>
        <p:txBody>
          <a:bodyPr/>
          <a:lstStyle/>
          <a:p>
            <a:fld id="{0157C597-9F2F-45E5-B92F-8F0B9D70E59E}" type="slidenum">
              <a:rPr lang="pl-PL" smtClean="0"/>
              <a:t>‹#›</a:t>
            </a:fld>
            <a:endParaRPr lang="pl-PL"/>
          </a:p>
        </p:txBody>
      </p:sp>
    </p:spTree>
    <p:extLst>
      <p:ext uri="{BB962C8B-B14F-4D97-AF65-F5344CB8AC3E}">
        <p14:creationId xmlns:p14="http://schemas.microsoft.com/office/powerpoint/2010/main" val="1882434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B2077E0-F675-42D9-9B44-6ABF951DCE88}"/>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FE1045C7-5814-4C4D-9AD5-EC06C815FD17}"/>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875A1B9-C151-4A37-9091-7F8EA199333C}"/>
              </a:ext>
            </a:extLst>
          </p:cNvPr>
          <p:cNvSpPr>
            <a:spLocks noGrp="1"/>
          </p:cNvSpPr>
          <p:nvPr>
            <p:ph type="dt" sz="half" idx="10"/>
          </p:nvPr>
        </p:nvSpPr>
        <p:spPr/>
        <p:txBody>
          <a:bodyPr/>
          <a:lstStyle/>
          <a:p>
            <a:fld id="{8066E1CD-DB0D-4344-8922-04B14B6725D4}" type="datetimeFigureOut">
              <a:rPr lang="pl-PL" smtClean="0"/>
              <a:t>30.03.2021</a:t>
            </a:fld>
            <a:endParaRPr lang="pl-PL"/>
          </a:p>
        </p:txBody>
      </p:sp>
      <p:sp>
        <p:nvSpPr>
          <p:cNvPr id="5" name="Symbol zastępczy stopki 4">
            <a:extLst>
              <a:ext uri="{FF2B5EF4-FFF2-40B4-BE49-F238E27FC236}">
                <a16:creationId xmlns:a16="http://schemas.microsoft.com/office/drawing/2014/main" id="{FDD3BCB2-87EE-4567-9911-CC1B09E3B41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402FE05-DDCF-4544-B8AD-CC1E75EF22DC}"/>
              </a:ext>
            </a:extLst>
          </p:cNvPr>
          <p:cNvSpPr>
            <a:spLocks noGrp="1"/>
          </p:cNvSpPr>
          <p:nvPr>
            <p:ph type="sldNum" sz="quarter" idx="12"/>
          </p:nvPr>
        </p:nvSpPr>
        <p:spPr/>
        <p:txBody>
          <a:bodyPr/>
          <a:lstStyle/>
          <a:p>
            <a:fld id="{0157C597-9F2F-45E5-B92F-8F0B9D70E59E}" type="slidenum">
              <a:rPr lang="pl-PL" smtClean="0"/>
              <a:t>‹#›</a:t>
            </a:fld>
            <a:endParaRPr lang="pl-PL"/>
          </a:p>
        </p:txBody>
      </p:sp>
    </p:spTree>
    <p:extLst>
      <p:ext uri="{BB962C8B-B14F-4D97-AF65-F5344CB8AC3E}">
        <p14:creationId xmlns:p14="http://schemas.microsoft.com/office/powerpoint/2010/main" val="1739286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26F4B283-C5BE-4969-A181-175797391C01}"/>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A6882244-F281-4879-AF1D-211F6AE9DBF8}"/>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E378178-EE02-4229-9740-D9C67FC06069}"/>
              </a:ext>
            </a:extLst>
          </p:cNvPr>
          <p:cNvSpPr>
            <a:spLocks noGrp="1"/>
          </p:cNvSpPr>
          <p:nvPr>
            <p:ph type="dt" sz="half" idx="10"/>
          </p:nvPr>
        </p:nvSpPr>
        <p:spPr/>
        <p:txBody>
          <a:bodyPr/>
          <a:lstStyle/>
          <a:p>
            <a:fld id="{8066E1CD-DB0D-4344-8922-04B14B6725D4}" type="datetimeFigureOut">
              <a:rPr lang="pl-PL" smtClean="0"/>
              <a:t>30.03.2021</a:t>
            </a:fld>
            <a:endParaRPr lang="pl-PL"/>
          </a:p>
        </p:txBody>
      </p:sp>
      <p:sp>
        <p:nvSpPr>
          <p:cNvPr id="5" name="Symbol zastępczy stopki 4">
            <a:extLst>
              <a:ext uri="{FF2B5EF4-FFF2-40B4-BE49-F238E27FC236}">
                <a16:creationId xmlns:a16="http://schemas.microsoft.com/office/drawing/2014/main" id="{765C5E63-55A1-47EA-A54B-BAE2C35EAA6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4D637B2-9F6C-49C4-BE3B-89E87BCA4BA0}"/>
              </a:ext>
            </a:extLst>
          </p:cNvPr>
          <p:cNvSpPr>
            <a:spLocks noGrp="1"/>
          </p:cNvSpPr>
          <p:nvPr>
            <p:ph type="sldNum" sz="quarter" idx="12"/>
          </p:nvPr>
        </p:nvSpPr>
        <p:spPr/>
        <p:txBody>
          <a:bodyPr/>
          <a:lstStyle/>
          <a:p>
            <a:fld id="{0157C597-9F2F-45E5-B92F-8F0B9D70E59E}" type="slidenum">
              <a:rPr lang="pl-PL" smtClean="0"/>
              <a:t>‹#›</a:t>
            </a:fld>
            <a:endParaRPr lang="pl-PL"/>
          </a:p>
        </p:txBody>
      </p:sp>
    </p:spTree>
    <p:extLst>
      <p:ext uri="{BB962C8B-B14F-4D97-AF65-F5344CB8AC3E}">
        <p14:creationId xmlns:p14="http://schemas.microsoft.com/office/powerpoint/2010/main" val="24433939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7811DE-AFDD-436E-A939-34C433B363F8}"/>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E5E5085F-88F7-48BD-8346-B66CA2AA25D0}"/>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6A12BAF-8503-40BD-A713-98A42546CE9F}"/>
              </a:ext>
            </a:extLst>
          </p:cNvPr>
          <p:cNvSpPr>
            <a:spLocks noGrp="1"/>
          </p:cNvSpPr>
          <p:nvPr>
            <p:ph type="dt" sz="half" idx="10"/>
          </p:nvPr>
        </p:nvSpPr>
        <p:spPr/>
        <p:txBody>
          <a:bodyPr/>
          <a:lstStyle/>
          <a:p>
            <a:fld id="{8066E1CD-DB0D-4344-8922-04B14B6725D4}" type="datetimeFigureOut">
              <a:rPr lang="pl-PL" smtClean="0"/>
              <a:t>30.03.2021</a:t>
            </a:fld>
            <a:endParaRPr lang="pl-PL"/>
          </a:p>
        </p:txBody>
      </p:sp>
      <p:sp>
        <p:nvSpPr>
          <p:cNvPr id="5" name="Symbol zastępczy stopki 4">
            <a:extLst>
              <a:ext uri="{FF2B5EF4-FFF2-40B4-BE49-F238E27FC236}">
                <a16:creationId xmlns:a16="http://schemas.microsoft.com/office/drawing/2014/main" id="{EF9F98AE-FAA8-4520-A59D-46AB7A73195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60693D5A-3DB6-4B70-948C-CE9A572B95CF}"/>
              </a:ext>
            </a:extLst>
          </p:cNvPr>
          <p:cNvSpPr>
            <a:spLocks noGrp="1"/>
          </p:cNvSpPr>
          <p:nvPr>
            <p:ph type="sldNum" sz="quarter" idx="12"/>
          </p:nvPr>
        </p:nvSpPr>
        <p:spPr/>
        <p:txBody>
          <a:bodyPr/>
          <a:lstStyle/>
          <a:p>
            <a:fld id="{0157C597-9F2F-45E5-B92F-8F0B9D70E59E}" type="slidenum">
              <a:rPr lang="pl-PL" smtClean="0"/>
              <a:t>‹#›</a:t>
            </a:fld>
            <a:endParaRPr lang="pl-PL"/>
          </a:p>
        </p:txBody>
      </p:sp>
    </p:spTree>
    <p:extLst>
      <p:ext uri="{BB962C8B-B14F-4D97-AF65-F5344CB8AC3E}">
        <p14:creationId xmlns:p14="http://schemas.microsoft.com/office/powerpoint/2010/main" val="1357592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54FA4D-75AE-4669-A468-2837BF0EBCEF}"/>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7BF29E2D-CC17-4E65-B338-24B50604F6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1EC5ECF1-090E-46CB-9194-246C491C462B}"/>
              </a:ext>
            </a:extLst>
          </p:cNvPr>
          <p:cNvSpPr>
            <a:spLocks noGrp="1"/>
          </p:cNvSpPr>
          <p:nvPr>
            <p:ph type="dt" sz="half" idx="10"/>
          </p:nvPr>
        </p:nvSpPr>
        <p:spPr/>
        <p:txBody>
          <a:bodyPr/>
          <a:lstStyle/>
          <a:p>
            <a:fld id="{8066E1CD-DB0D-4344-8922-04B14B6725D4}" type="datetimeFigureOut">
              <a:rPr lang="pl-PL" smtClean="0"/>
              <a:t>30.03.2021</a:t>
            </a:fld>
            <a:endParaRPr lang="pl-PL"/>
          </a:p>
        </p:txBody>
      </p:sp>
      <p:sp>
        <p:nvSpPr>
          <p:cNvPr id="5" name="Symbol zastępczy stopki 4">
            <a:extLst>
              <a:ext uri="{FF2B5EF4-FFF2-40B4-BE49-F238E27FC236}">
                <a16:creationId xmlns:a16="http://schemas.microsoft.com/office/drawing/2014/main" id="{7E23DDFE-6845-4A04-B490-97106DB0468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1C88D83-8765-4618-B4A3-DCCDEC80383C}"/>
              </a:ext>
            </a:extLst>
          </p:cNvPr>
          <p:cNvSpPr>
            <a:spLocks noGrp="1"/>
          </p:cNvSpPr>
          <p:nvPr>
            <p:ph type="sldNum" sz="quarter" idx="12"/>
          </p:nvPr>
        </p:nvSpPr>
        <p:spPr/>
        <p:txBody>
          <a:bodyPr/>
          <a:lstStyle/>
          <a:p>
            <a:fld id="{0157C597-9F2F-45E5-B92F-8F0B9D70E59E}" type="slidenum">
              <a:rPr lang="pl-PL" smtClean="0"/>
              <a:t>‹#›</a:t>
            </a:fld>
            <a:endParaRPr lang="pl-PL"/>
          </a:p>
        </p:txBody>
      </p:sp>
    </p:spTree>
    <p:extLst>
      <p:ext uri="{BB962C8B-B14F-4D97-AF65-F5344CB8AC3E}">
        <p14:creationId xmlns:p14="http://schemas.microsoft.com/office/powerpoint/2010/main" val="2103745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0583845-1275-4250-8EFD-2672F1BBCE8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CB595329-462F-4225-BDF1-A5765A4263DD}"/>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A8C34530-6398-4FEA-AECF-13D18016811D}"/>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E92F5D90-A652-4D16-A188-C63CF0073E51}"/>
              </a:ext>
            </a:extLst>
          </p:cNvPr>
          <p:cNvSpPr>
            <a:spLocks noGrp="1"/>
          </p:cNvSpPr>
          <p:nvPr>
            <p:ph type="dt" sz="half" idx="10"/>
          </p:nvPr>
        </p:nvSpPr>
        <p:spPr/>
        <p:txBody>
          <a:bodyPr/>
          <a:lstStyle/>
          <a:p>
            <a:fld id="{8066E1CD-DB0D-4344-8922-04B14B6725D4}" type="datetimeFigureOut">
              <a:rPr lang="pl-PL" smtClean="0"/>
              <a:t>30.03.2021</a:t>
            </a:fld>
            <a:endParaRPr lang="pl-PL"/>
          </a:p>
        </p:txBody>
      </p:sp>
      <p:sp>
        <p:nvSpPr>
          <p:cNvPr id="6" name="Symbol zastępczy stopki 5">
            <a:extLst>
              <a:ext uri="{FF2B5EF4-FFF2-40B4-BE49-F238E27FC236}">
                <a16:creationId xmlns:a16="http://schemas.microsoft.com/office/drawing/2014/main" id="{C9153F48-EC4A-4464-B52E-D3E9DEB39DB4}"/>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F9D41B94-BB97-4D49-8201-D3EDD8F1EAC4}"/>
              </a:ext>
            </a:extLst>
          </p:cNvPr>
          <p:cNvSpPr>
            <a:spLocks noGrp="1"/>
          </p:cNvSpPr>
          <p:nvPr>
            <p:ph type="sldNum" sz="quarter" idx="12"/>
          </p:nvPr>
        </p:nvSpPr>
        <p:spPr/>
        <p:txBody>
          <a:bodyPr/>
          <a:lstStyle/>
          <a:p>
            <a:fld id="{0157C597-9F2F-45E5-B92F-8F0B9D70E59E}" type="slidenum">
              <a:rPr lang="pl-PL" smtClean="0"/>
              <a:t>‹#›</a:t>
            </a:fld>
            <a:endParaRPr lang="pl-PL"/>
          </a:p>
        </p:txBody>
      </p:sp>
    </p:spTree>
    <p:extLst>
      <p:ext uri="{BB962C8B-B14F-4D97-AF65-F5344CB8AC3E}">
        <p14:creationId xmlns:p14="http://schemas.microsoft.com/office/powerpoint/2010/main" val="3241849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2103EC3-A5B0-4D4E-86F1-BFB39FEE3549}"/>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9321745D-1ADE-4898-818B-425F0B1D5AD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38D8BBB3-FA1A-481A-817D-50E7E94702B0}"/>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C1958CA1-04FF-4D06-9CDE-58C76A76D4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B00F6FB6-DB56-4AAD-833B-06A7C64AC6D0}"/>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E8DFBDA7-14F1-47C4-B3D0-3C62A4079B61}"/>
              </a:ext>
            </a:extLst>
          </p:cNvPr>
          <p:cNvSpPr>
            <a:spLocks noGrp="1"/>
          </p:cNvSpPr>
          <p:nvPr>
            <p:ph type="dt" sz="half" idx="10"/>
          </p:nvPr>
        </p:nvSpPr>
        <p:spPr/>
        <p:txBody>
          <a:bodyPr/>
          <a:lstStyle/>
          <a:p>
            <a:fld id="{8066E1CD-DB0D-4344-8922-04B14B6725D4}" type="datetimeFigureOut">
              <a:rPr lang="pl-PL" smtClean="0"/>
              <a:t>30.03.2021</a:t>
            </a:fld>
            <a:endParaRPr lang="pl-PL"/>
          </a:p>
        </p:txBody>
      </p:sp>
      <p:sp>
        <p:nvSpPr>
          <p:cNvPr id="8" name="Symbol zastępczy stopki 7">
            <a:extLst>
              <a:ext uri="{FF2B5EF4-FFF2-40B4-BE49-F238E27FC236}">
                <a16:creationId xmlns:a16="http://schemas.microsoft.com/office/drawing/2014/main" id="{47B03EB6-A9C8-45E4-A43D-8CA91ECDBBCD}"/>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B813D0BF-E858-4945-B388-29581E1411CA}"/>
              </a:ext>
            </a:extLst>
          </p:cNvPr>
          <p:cNvSpPr>
            <a:spLocks noGrp="1"/>
          </p:cNvSpPr>
          <p:nvPr>
            <p:ph type="sldNum" sz="quarter" idx="12"/>
          </p:nvPr>
        </p:nvSpPr>
        <p:spPr/>
        <p:txBody>
          <a:bodyPr/>
          <a:lstStyle/>
          <a:p>
            <a:fld id="{0157C597-9F2F-45E5-B92F-8F0B9D70E59E}" type="slidenum">
              <a:rPr lang="pl-PL" smtClean="0"/>
              <a:t>‹#›</a:t>
            </a:fld>
            <a:endParaRPr lang="pl-PL"/>
          </a:p>
        </p:txBody>
      </p:sp>
    </p:spTree>
    <p:extLst>
      <p:ext uri="{BB962C8B-B14F-4D97-AF65-F5344CB8AC3E}">
        <p14:creationId xmlns:p14="http://schemas.microsoft.com/office/powerpoint/2010/main" val="318691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AC6B89-30E5-4AFC-864E-8F5D2AD0A194}"/>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C02FA0AF-6FB8-438A-9FF6-CA347EEE50F3}"/>
              </a:ext>
            </a:extLst>
          </p:cNvPr>
          <p:cNvSpPr>
            <a:spLocks noGrp="1"/>
          </p:cNvSpPr>
          <p:nvPr>
            <p:ph type="dt" sz="half" idx="10"/>
          </p:nvPr>
        </p:nvSpPr>
        <p:spPr/>
        <p:txBody>
          <a:bodyPr/>
          <a:lstStyle/>
          <a:p>
            <a:fld id="{8066E1CD-DB0D-4344-8922-04B14B6725D4}" type="datetimeFigureOut">
              <a:rPr lang="pl-PL" smtClean="0"/>
              <a:t>30.03.2021</a:t>
            </a:fld>
            <a:endParaRPr lang="pl-PL"/>
          </a:p>
        </p:txBody>
      </p:sp>
      <p:sp>
        <p:nvSpPr>
          <p:cNvPr id="4" name="Symbol zastępczy stopki 3">
            <a:extLst>
              <a:ext uri="{FF2B5EF4-FFF2-40B4-BE49-F238E27FC236}">
                <a16:creationId xmlns:a16="http://schemas.microsoft.com/office/drawing/2014/main" id="{A16F23B7-9D4A-4DBB-87AE-26C5D291AA60}"/>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9DEFE21F-A4E6-4CFE-BD36-9AB89830D061}"/>
              </a:ext>
            </a:extLst>
          </p:cNvPr>
          <p:cNvSpPr>
            <a:spLocks noGrp="1"/>
          </p:cNvSpPr>
          <p:nvPr>
            <p:ph type="sldNum" sz="quarter" idx="12"/>
          </p:nvPr>
        </p:nvSpPr>
        <p:spPr/>
        <p:txBody>
          <a:bodyPr/>
          <a:lstStyle/>
          <a:p>
            <a:fld id="{0157C597-9F2F-45E5-B92F-8F0B9D70E59E}" type="slidenum">
              <a:rPr lang="pl-PL" smtClean="0"/>
              <a:t>‹#›</a:t>
            </a:fld>
            <a:endParaRPr lang="pl-PL"/>
          </a:p>
        </p:txBody>
      </p:sp>
    </p:spTree>
    <p:extLst>
      <p:ext uri="{BB962C8B-B14F-4D97-AF65-F5344CB8AC3E}">
        <p14:creationId xmlns:p14="http://schemas.microsoft.com/office/powerpoint/2010/main" val="2641504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CDD76F5C-8614-441B-A89F-4632FDC9BD1E}"/>
              </a:ext>
            </a:extLst>
          </p:cNvPr>
          <p:cNvSpPr>
            <a:spLocks noGrp="1"/>
          </p:cNvSpPr>
          <p:nvPr>
            <p:ph type="dt" sz="half" idx="10"/>
          </p:nvPr>
        </p:nvSpPr>
        <p:spPr/>
        <p:txBody>
          <a:bodyPr/>
          <a:lstStyle/>
          <a:p>
            <a:fld id="{8066E1CD-DB0D-4344-8922-04B14B6725D4}" type="datetimeFigureOut">
              <a:rPr lang="pl-PL" smtClean="0"/>
              <a:t>30.03.2021</a:t>
            </a:fld>
            <a:endParaRPr lang="pl-PL"/>
          </a:p>
        </p:txBody>
      </p:sp>
      <p:sp>
        <p:nvSpPr>
          <p:cNvPr id="3" name="Symbol zastępczy stopki 2">
            <a:extLst>
              <a:ext uri="{FF2B5EF4-FFF2-40B4-BE49-F238E27FC236}">
                <a16:creationId xmlns:a16="http://schemas.microsoft.com/office/drawing/2014/main" id="{54AFA5FC-D516-4D9C-98DB-41A0ECC7BCB6}"/>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C8AB96A0-3779-428D-BBCA-6F292EAFB776}"/>
              </a:ext>
            </a:extLst>
          </p:cNvPr>
          <p:cNvSpPr>
            <a:spLocks noGrp="1"/>
          </p:cNvSpPr>
          <p:nvPr>
            <p:ph type="sldNum" sz="quarter" idx="12"/>
          </p:nvPr>
        </p:nvSpPr>
        <p:spPr/>
        <p:txBody>
          <a:bodyPr/>
          <a:lstStyle/>
          <a:p>
            <a:fld id="{0157C597-9F2F-45E5-B92F-8F0B9D70E59E}" type="slidenum">
              <a:rPr lang="pl-PL" smtClean="0"/>
              <a:t>‹#›</a:t>
            </a:fld>
            <a:endParaRPr lang="pl-PL"/>
          </a:p>
        </p:txBody>
      </p:sp>
    </p:spTree>
    <p:extLst>
      <p:ext uri="{BB962C8B-B14F-4D97-AF65-F5344CB8AC3E}">
        <p14:creationId xmlns:p14="http://schemas.microsoft.com/office/powerpoint/2010/main" val="1451699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FF20E2-62E4-447C-97D3-78D5B2F9193C}"/>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30CE492D-A584-4D16-8EA6-EBE776AB218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C701ABC6-AF7B-44B8-8159-AD94D7F6798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81839729-D105-4572-AD53-C714DD4623B9}"/>
              </a:ext>
            </a:extLst>
          </p:cNvPr>
          <p:cNvSpPr>
            <a:spLocks noGrp="1"/>
          </p:cNvSpPr>
          <p:nvPr>
            <p:ph type="dt" sz="half" idx="10"/>
          </p:nvPr>
        </p:nvSpPr>
        <p:spPr/>
        <p:txBody>
          <a:bodyPr/>
          <a:lstStyle/>
          <a:p>
            <a:fld id="{8066E1CD-DB0D-4344-8922-04B14B6725D4}" type="datetimeFigureOut">
              <a:rPr lang="pl-PL" smtClean="0"/>
              <a:t>30.03.2021</a:t>
            </a:fld>
            <a:endParaRPr lang="pl-PL"/>
          </a:p>
        </p:txBody>
      </p:sp>
      <p:sp>
        <p:nvSpPr>
          <p:cNvPr id="6" name="Symbol zastępczy stopki 5">
            <a:extLst>
              <a:ext uri="{FF2B5EF4-FFF2-40B4-BE49-F238E27FC236}">
                <a16:creationId xmlns:a16="http://schemas.microsoft.com/office/drawing/2014/main" id="{207EC76C-C093-483A-B088-13E19E5F05EE}"/>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275BA9C8-5694-47DF-B7E5-2DCDCEDC0703}"/>
              </a:ext>
            </a:extLst>
          </p:cNvPr>
          <p:cNvSpPr>
            <a:spLocks noGrp="1"/>
          </p:cNvSpPr>
          <p:nvPr>
            <p:ph type="sldNum" sz="quarter" idx="12"/>
          </p:nvPr>
        </p:nvSpPr>
        <p:spPr/>
        <p:txBody>
          <a:bodyPr/>
          <a:lstStyle/>
          <a:p>
            <a:fld id="{0157C597-9F2F-45E5-B92F-8F0B9D70E59E}" type="slidenum">
              <a:rPr lang="pl-PL" smtClean="0"/>
              <a:t>‹#›</a:t>
            </a:fld>
            <a:endParaRPr lang="pl-PL"/>
          </a:p>
        </p:txBody>
      </p:sp>
    </p:spTree>
    <p:extLst>
      <p:ext uri="{BB962C8B-B14F-4D97-AF65-F5344CB8AC3E}">
        <p14:creationId xmlns:p14="http://schemas.microsoft.com/office/powerpoint/2010/main" val="3511401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A30241A-8F5A-4CEE-965D-13FA70CEBFF0}"/>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E067B3DB-643A-4B4D-A6D9-FD293C7030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7342C1E3-1440-45B0-9C72-C345714DB0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FB7D7F39-BCEA-4AE0-819D-C974CEE98D79}"/>
              </a:ext>
            </a:extLst>
          </p:cNvPr>
          <p:cNvSpPr>
            <a:spLocks noGrp="1"/>
          </p:cNvSpPr>
          <p:nvPr>
            <p:ph type="dt" sz="half" idx="10"/>
          </p:nvPr>
        </p:nvSpPr>
        <p:spPr/>
        <p:txBody>
          <a:bodyPr/>
          <a:lstStyle/>
          <a:p>
            <a:fld id="{8066E1CD-DB0D-4344-8922-04B14B6725D4}" type="datetimeFigureOut">
              <a:rPr lang="pl-PL" smtClean="0"/>
              <a:t>30.03.2021</a:t>
            </a:fld>
            <a:endParaRPr lang="pl-PL"/>
          </a:p>
        </p:txBody>
      </p:sp>
      <p:sp>
        <p:nvSpPr>
          <p:cNvPr id="6" name="Symbol zastępczy stopki 5">
            <a:extLst>
              <a:ext uri="{FF2B5EF4-FFF2-40B4-BE49-F238E27FC236}">
                <a16:creationId xmlns:a16="http://schemas.microsoft.com/office/drawing/2014/main" id="{242F3725-1B55-4CA7-A6DE-01B79BCC7A39}"/>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6881CB52-B6FD-4935-81D7-3404400261A0}"/>
              </a:ext>
            </a:extLst>
          </p:cNvPr>
          <p:cNvSpPr>
            <a:spLocks noGrp="1"/>
          </p:cNvSpPr>
          <p:nvPr>
            <p:ph type="sldNum" sz="quarter" idx="12"/>
          </p:nvPr>
        </p:nvSpPr>
        <p:spPr/>
        <p:txBody>
          <a:bodyPr/>
          <a:lstStyle/>
          <a:p>
            <a:fld id="{0157C597-9F2F-45E5-B92F-8F0B9D70E59E}" type="slidenum">
              <a:rPr lang="pl-PL" smtClean="0"/>
              <a:t>‹#›</a:t>
            </a:fld>
            <a:endParaRPr lang="pl-PL"/>
          </a:p>
        </p:txBody>
      </p:sp>
    </p:spTree>
    <p:extLst>
      <p:ext uri="{BB962C8B-B14F-4D97-AF65-F5344CB8AC3E}">
        <p14:creationId xmlns:p14="http://schemas.microsoft.com/office/powerpoint/2010/main" val="15849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AB46A52D-F7EB-4778-BC22-1F7329FCAC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8EB79A83-D470-4F73-9E7F-CD0FC9EC48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0B34712-118B-4ECF-B02E-CF218AA384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66E1CD-DB0D-4344-8922-04B14B6725D4}" type="datetimeFigureOut">
              <a:rPr lang="pl-PL" smtClean="0"/>
              <a:t>30.03.2021</a:t>
            </a:fld>
            <a:endParaRPr lang="pl-PL"/>
          </a:p>
        </p:txBody>
      </p:sp>
      <p:sp>
        <p:nvSpPr>
          <p:cNvPr id="5" name="Symbol zastępczy stopki 4">
            <a:extLst>
              <a:ext uri="{FF2B5EF4-FFF2-40B4-BE49-F238E27FC236}">
                <a16:creationId xmlns:a16="http://schemas.microsoft.com/office/drawing/2014/main" id="{55B158A3-3BB5-4C2E-8BF8-881C26EB7E6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11CD603D-68E4-4FBE-86E8-5BA0E083BC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57C597-9F2F-45E5-B92F-8F0B9D70E59E}" type="slidenum">
              <a:rPr lang="pl-PL" smtClean="0"/>
              <a:t>‹#›</a:t>
            </a:fld>
            <a:endParaRPr lang="pl-PL"/>
          </a:p>
        </p:txBody>
      </p:sp>
    </p:spTree>
    <p:extLst>
      <p:ext uri="{BB962C8B-B14F-4D97-AF65-F5344CB8AC3E}">
        <p14:creationId xmlns:p14="http://schemas.microsoft.com/office/powerpoint/2010/main" val="520208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4E218F8-6071-4BE7-AC85-163358A95D8E}"/>
              </a:ext>
            </a:extLst>
          </p:cNvPr>
          <p:cNvSpPr>
            <a:spLocks noGrp="1"/>
          </p:cNvSpPr>
          <p:nvPr>
            <p:ph type="ctrTitle"/>
          </p:nvPr>
        </p:nvSpPr>
        <p:spPr/>
        <p:txBody>
          <a:bodyPr/>
          <a:lstStyle/>
          <a:p>
            <a:r>
              <a:rPr lang="pl-PL" dirty="0"/>
              <a:t>Konstytucja Marcowa  </a:t>
            </a:r>
          </a:p>
        </p:txBody>
      </p:sp>
      <p:sp>
        <p:nvSpPr>
          <p:cNvPr id="3" name="Podtytuł 2">
            <a:extLst>
              <a:ext uri="{FF2B5EF4-FFF2-40B4-BE49-F238E27FC236}">
                <a16:creationId xmlns:a16="http://schemas.microsoft.com/office/drawing/2014/main" id="{A21BF440-4121-454C-B4C1-5FEA4BF47D44}"/>
              </a:ext>
            </a:extLst>
          </p:cNvPr>
          <p:cNvSpPr>
            <a:spLocks noGrp="1"/>
          </p:cNvSpPr>
          <p:nvPr>
            <p:ph type="subTitle" idx="1"/>
          </p:nvPr>
        </p:nvSpPr>
        <p:spPr/>
        <p:txBody>
          <a:bodyPr>
            <a:normAutofit lnSpcReduction="10000"/>
          </a:bodyPr>
          <a:lstStyle/>
          <a:p>
            <a:r>
              <a:rPr lang="pl-PL" dirty="0"/>
              <a:t>Konstytucja marcowa 1921 – ustawa konstytucyjna uchwalona przez Sejm Ustawodawczy, opublikowana 1 czerwca 1921. Mimo uchwalenia w 1921 roku wiele jej postanowień weszło w życie dopiero po wyborach do parlamentu w 1922 roku i wyborze prezydenta. Obowiązywała do 23 kwietnia 1935. Składała się z siedmiu rozdziałów.</a:t>
            </a:r>
          </a:p>
        </p:txBody>
      </p:sp>
    </p:spTree>
    <p:extLst>
      <p:ext uri="{BB962C8B-B14F-4D97-AF65-F5344CB8AC3E}">
        <p14:creationId xmlns:p14="http://schemas.microsoft.com/office/powerpoint/2010/main" val="2896232974"/>
      </p:ext>
    </p:extLst>
  </p:cSld>
  <p:clrMapOvr>
    <a:masterClrMapping/>
  </p:clrMapOvr>
  <mc:AlternateContent xmlns:mc="http://schemas.openxmlformats.org/markup-compatibility/2006">
    <mc:Choice xmlns:p14="http://schemas.microsoft.com/office/powerpoint/2010/main" Requires="p14">
      <p:transition spd="slow" p14:dur="3400" advTm="3000">
        <p14:reveal/>
        <p:sndAc>
          <p:stSnd>
            <p:snd r:embed="rId2" name="camera.wav"/>
          </p:stSnd>
        </p:sndAc>
      </p:transition>
    </mc:Choice>
    <mc:Fallback>
      <p:transition spd="slow" advTm="3000">
        <p:fade/>
        <p:sndAc>
          <p:stSnd>
            <p:snd r:embed="rId2" name="camera.wav"/>
          </p:stSnd>
        </p:sndAc>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4CBD7FF-FA65-49F7-9F65-C5F47E7E5374}"/>
              </a:ext>
            </a:extLst>
          </p:cNvPr>
          <p:cNvSpPr>
            <a:spLocks noGrp="1"/>
          </p:cNvSpPr>
          <p:nvPr>
            <p:ph type="title"/>
          </p:nvPr>
        </p:nvSpPr>
        <p:spPr/>
        <p:txBody>
          <a:bodyPr/>
          <a:lstStyle/>
          <a:p>
            <a:r>
              <a:rPr lang="pl-PL" dirty="0"/>
              <a:t>Herb obowiązujący podczas konstytucji marcowej </a:t>
            </a:r>
          </a:p>
        </p:txBody>
      </p:sp>
      <p:pic>
        <p:nvPicPr>
          <p:cNvPr id="5" name="Symbol zastępczy zawartości 4">
            <a:extLst>
              <a:ext uri="{FF2B5EF4-FFF2-40B4-BE49-F238E27FC236}">
                <a16:creationId xmlns:a16="http://schemas.microsoft.com/office/drawing/2014/main" id="{34359FA9-2F5E-468C-8701-1E75F630212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28144" y="1825625"/>
            <a:ext cx="7735712" cy="4351338"/>
          </a:xfrm>
        </p:spPr>
      </p:pic>
    </p:spTree>
    <p:extLst>
      <p:ext uri="{BB962C8B-B14F-4D97-AF65-F5344CB8AC3E}">
        <p14:creationId xmlns:p14="http://schemas.microsoft.com/office/powerpoint/2010/main" val="2555886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E850768-0984-4DA9-8A89-8421483C3FAF}"/>
              </a:ext>
            </a:extLst>
          </p:cNvPr>
          <p:cNvSpPr>
            <a:spLocks noGrp="1"/>
          </p:cNvSpPr>
          <p:nvPr>
            <p:ph type="title"/>
          </p:nvPr>
        </p:nvSpPr>
        <p:spPr>
          <a:xfrm>
            <a:off x="1564064" y="355698"/>
            <a:ext cx="10515600" cy="1325563"/>
          </a:xfrm>
        </p:spPr>
        <p:txBody>
          <a:bodyPr/>
          <a:lstStyle/>
          <a:p>
            <a:r>
              <a:rPr lang="pl-PL" dirty="0"/>
              <a:t>Dokument Konstytucji Marcowej</a:t>
            </a:r>
          </a:p>
        </p:txBody>
      </p:sp>
      <p:pic>
        <p:nvPicPr>
          <p:cNvPr id="5" name="Symbol zastępczy zawartości 4">
            <a:extLst>
              <a:ext uri="{FF2B5EF4-FFF2-40B4-BE49-F238E27FC236}">
                <a16:creationId xmlns:a16="http://schemas.microsoft.com/office/drawing/2014/main" id="{49EAD549-B6CD-4705-8445-CD74B21D431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57221" y="2403835"/>
            <a:ext cx="3035430" cy="3751868"/>
          </a:xfrm>
        </p:spPr>
      </p:pic>
    </p:spTree>
    <p:extLst>
      <p:ext uri="{BB962C8B-B14F-4D97-AF65-F5344CB8AC3E}">
        <p14:creationId xmlns:p14="http://schemas.microsoft.com/office/powerpoint/2010/main" val="3675883886"/>
      </p:ext>
    </p:extLst>
  </p:cSld>
  <p:clrMapOvr>
    <a:masterClrMapping/>
  </p:clrMapOvr>
  <mc:AlternateContent xmlns:mc="http://schemas.openxmlformats.org/markup-compatibility/2006">
    <mc:Choice xmlns:p14="http://schemas.microsoft.com/office/powerpoint/2010/main" Requires="p14">
      <p:transition spd="slow" p14:dur="1500" advTm="2000">
        <p:split orient="vert"/>
      </p:transition>
    </mc:Choice>
    <mc:Fallback>
      <p:transition spd="slow" advTm="2000">
        <p:split orient="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0A6D73-C19A-404E-B91B-12C10997E3D3}"/>
              </a:ext>
            </a:extLst>
          </p:cNvPr>
          <p:cNvSpPr>
            <a:spLocks noGrp="1"/>
          </p:cNvSpPr>
          <p:nvPr>
            <p:ph type="title"/>
          </p:nvPr>
        </p:nvSpPr>
        <p:spPr/>
        <p:txBody>
          <a:bodyPr/>
          <a:lstStyle/>
          <a:p>
            <a:r>
              <a:rPr lang="pl-PL" dirty="0"/>
              <a:t>Podpisana została przez Sejm Ustawodawczy </a:t>
            </a:r>
          </a:p>
        </p:txBody>
      </p:sp>
      <p:pic>
        <p:nvPicPr>
          <p:cNvPr id="5" name="Symbol zastępczy zawartości 4">
            <a:extLst>
              <a:ext uri="{FF2B5EF4-FFF2-40B4-BE49-F238E27FC236}">
                <a16:creationId xmlns:a16="http://schemas.microsoft.com/office/drawing/2014/main" id="{0A1F4CB2-DF19-4796-BE61-162D92CB8F5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6165" y="1875935"/>
            <a:ext cx="9379670" cy="5057479"/>
          </a:xfrm>
        </p:spPr>
      </p:pic>
    </p:spTree>
    <p:extLst>
      <p:ext uri="{BB962C8B-B14F-4D97-AF65-F5344CB8AC3E}">
        <p14:creationId xmlns:p14="http://schemas.microsoft.com/office/powerpoint/2010/main" val="1217919618"/>
      </p:ext>
    </p:extLst>
  </p:cSld>
  <p:clrMapOvr>
    <a:masterClrMapping/>
  </p:clrMapOvr>
  <p:transition spd="slow" advTm="3000">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D1D5941-3064-40BF-B915-2166403C2035}"/>
              </a:ext>
            </a:extLst>
          </p:cNvPr>
          <p:cNvSpPr>
            <a:spLocks noGrp="1"/>
          </p:cNvSpPr>
          <p:nvPr>
            <p:ph type="title"/>
          </p:nvPr>
        </p:nvSpPr>
        <p:spPr/>
        <p:txBody>
          <a:bodyPr/>
          <a:lstStyle/>
          <a:p>
            <a:r>
              <a:rPr lang="pl-PL" dirty="0"/>
              <a:t>Lista osób odpowiadających za podpisanie konstytucji </a:t>
            </a:r>
          </a:p>
        </p:txBody>
      </p:sp>
      <p:pic>
        <p:nvPicPr>
          <p:cNvPr id="5" name="Symbol zastępczy zawartości 4">
            <a:extLst>
              <a:ext uri="{FF2B5EF4-FFF2-40B4-BE49-F238E27FC236}">
                <a16:creationId xmlns:a16="http://schemas.microsoft.com/office/drawing/2014/main" id="{A38AA491-ECAE-4DCF-A61E-8B5219AD241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19892" y="1404594"/>
            <a:ext cx="4656841" cy="5231875"/>
          </a:xfrm>
        </p:spPr>
      </p:pic>
    </p:spTree>
    <p:extLst>
      <p:ext uri="{BB962C8B-B14F-4D97-AF65-F5344CB8AC3E}">
        <p14:creationId xmlns:p14="http://schemas.microsoft.com/office/powerpoint/2010/main" val="1332426536"/>
      </p:ext>
    </p:extLst>
  </p:cSld>
  <p:clrMapOvr>
    <a:masterClrMapping/>
  </p:clrMapOvr>
  <p:transition spd="slow" advTm="3000">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DF368A2-ED90-4F05-A2D3-7220E6AA5427}"/>
              </a:ext>
            </a:extLst>
          </p:cNvPr>
          <p:cNvSpPr>
            <a:spLocks noGrp="1"/>
          </p:cNvSpPr>
          <p:nvPr>
            <p:ph type="title"/>
          </p:nvPr>
        </p:nvSpPr>
        <p:spPr/>
        <p:txBody>
          <a:bodyPr/>
          <a:lstStyle/>
          <a:p>
            <a:r>
              <a:rPr lang="pl-PL" dirty="0"/>
              <a:t>Moneta pamiątkowa</a:t>
            </a:r>
          </a:p>
        </p:txBody>
      </p:sp>
      <p:pic>
        <p:nvPicPr>
          <p:cNvPr id="5" name="Symbol zastępczy zawartości 4">
            <a:extLst>
              <a:ext uri="{FF2B5EF4-FFF2-40B4-BE49-F238E27FC236}">
                <a16:creationId xmlns:a16="http://schemas.microsoft.com/office/drawing/2014/main" id="{2E723C3E-2CC4-4A9B-95DD-790F4E29400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86000" y="2249487"/>
            <a:ext cx="7620000" cy="3819525"/>
          </a:xfrm>
        </p:spPr>
      </p:pic>
    </p:spTree>
    <p:extLst>
      <p:ext uri="{BB962C8B-B14F-4D97-AF65-F5344CB8AC3E}">
        <p14:creationId xmlns:p14="http://schemas.microsoft.com/office/powerpoint/2010/main" val="4192372091"/>
      </p:ext>
    </p:extLst>
  </p:cSld>
  <p:clrMapOvr>
    <a:masterClrMapping/>
  </p:clrMapOvr>
  <p:transition spd="slow" advTm="3000">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CA6CB77-055D-4E40-9F71-52D484483B67}"/>
              </a:ext>
            </a:extLst>
          </p:cNvPr>
          <p:cNvSpPr>
            <a:spLocks noGrp="1"/>
          </p:cNvSpPr>
          <p:nvPr>
            <p:ph type="title"/>
          </p:nvPr>
        </p:nvSpPr>
        <p:spPr/>
        <p:txBody>
          <a:bodyPr/>
          <a:lstStyle/>
          <a:p>
            <a:r>
              <a:rPr lang="pl-PL" dirty="0"/>
              <a:t>Najważniejsze informacje na temat </a:t>
            </a:r>
            <a:r>
              <a:rPr lang="pl-PL" dirty="0" err="1"/>
              <a:t>konstytuji</a:t>
            </a:r>
            <a:r>
              <a:rPr lang="pl-PL" dirty="0"/>
              <a:t> marcowej </a:t>
            </a:r>
          </a:p>
        </p:txBody>
      </p:sp>
      <p:sp>
        <p:nvSpPr>
          <p:cNvPr id="3" name="Symbol zastępczy zawartości 2">
            <a:extLst>
              <a:ext uri="{FF2B5EF4-FFF2-40B4-BE49-F238E27FC236}">
                <a16:creationId xmlns:a16="http://schemas.microsoft.com/office/drawing/2014/main" id="{39C971F0-E3E1-429C-9384-71834B148804}"/>
              </a:ext>
            </a:extLst>
          </p:cNvPr>
          <p:cNvSpPr>
            <a:spLocks noGrp="1"/>
          </p:cNvSpPr>
          <p:nvPr>
            <p:ph idx="1"/>
          </p:nvPr>
        </p:nvSpPr>
        <p:spPr/>
        <p:txBody>
          <a:bodyPr>
            <a:normAutofit fontScale="70000" lnSpcReduction="20000"/>
          </a:bodyPr>
          <a:lstStyle/>
          <a:p>
            <a:r>
              <a:rPr lang="pl-PL" dirty="0"/>
              <a:t>Odzyskanie przez Polskę niepodległości po 123 latach stworzyło konieczność określenia ustroju odrodzonego państwa. W tym celu 10 lutego 1919 r. zebrał się Sejm Ustawodawczy. Do czasu uchwalenia właściwej ustawy zasadniczej zasady funkcjonowania państwa miała określać Mała Konstytucja. Złożono liczne projekty ustawy zasadniczej. Ostateczny kształt konstytucji był wypadkową projektu Komisji Konstytucyjnej i postulatów zgłoszonych w toku długiej debaty parlamentarnej. Zasadnicze punkty sporu dotyczyły sposobu wyboru głowy państwa oraz liczby izb przyszłego parlamentu. Lewica opowiadała się za jednoizbowym sejmem i wyborem prezydenta przez ogół obywateli, zaś prawica domagała się parlamentu dwuizbowego, który wybierałby głowę państwa. Ostatecznie zwyciężyła druga wersja. </a:t>
            </a:r>
          </a:p>
          <a:p>
            <a:endParaRPr lang="pl-PL" dirty="0"/>
          </a:p>
          <a:p>
            <a:r>
              <a:rPr lang="pl-PL" dirty="0"/>
              <a:t>Konstytucję uchwalono 17 marca 1921 r. Po jej przyjęciu posłowie wraz z Naczelnikiem Państwa Józefem Piłsudskim udali się na mszę do katedry św. Jana. Mieszkańcy Warszawy wyszli tego dnia tłumnie na ulice. Wedle uchwalonej ustawy zasadniczej, Polska była republiką z przewagą władzy ustawodawczej nad wykonawczą. Jak się wkrótce okazało, rozwiązanie to spowodowało spore problemy. W bardzo podzielonym Sejmie trudno było stworzyć trwałą większość parlamentarną. Pierwszy Sejm wybrany według nowych zasad zebrał się 28 listopada 1922 r.</a:t>
            </a:r>
          </a:p>
          <a:p>
            <a:endParaRPr lang="pl-PL" dirty="0"/>
          </a:p>
        </p:txBody>
      </p:sp>
    </p:spTree>
    <p:extLst>
      <p:ext uri="{BB962C8B-B14F-4D97-AF65-F5344CB8AC3E}">
        <p14:creationId xmlns:p14="http://schemas.microsoft.com/office/powerpoint/2010/main" val="2296732199"/>
      </p:ext>
    </p:extLst>
  </p:cSld>
  <p:clrMapOvr>
    <a:masterClrMapping/>
  </p:clrMapOvr>
  <mc:AlternateContent xmlns:mc="http://schemas.openxmlformats.org/markup-compatibility/2006">
    <mc:Choice xmlns:p14="http://schemas.microsoft.com/office/powerpoint/2010/main" Requires="p14">
      <p:transition spd="slow" p14:dur="800" advTm="3000">
        <p:circle/>
      </p:transition>
    </mc:Choice>
    <mc:Fallback>
      <p:transition spd="slow" advTm="3000">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1447E15-5997-497D-9989-564F301A8460}"/>
              </a:ext>
            </a:extLst>
          </p:cNvPr>
          <p:cNvSpPr>
            <a:spLocks noGrp="1"/>
          </p:cNvSpPr>
          <p:nvPr>
            <p:ph type="title"/>
          </p:nvPr>
        </p:nvSpPr>
        <p:spPr/>
        <p:txBody>
          <a:bodyPr/>
          <a:lstStyle/>
          <a:p>
            <a:r>
              <a:rPr lang="pl-PL" dirty="0"/>
              <a:t>Postawienia konstytucji marcowej </a:t>
            </a:r>
          </a:p>
        </p:txBody>
      </p:sp>
      <p:sp>
        <p:nvSpPr>
          <p:cNvPr id="3" name="Symbol zastępczy zawartości 2">
            <a:extLst>
              <a:ext uri="{FF2B5EF4-FFF2-40B4-BE49-F238E27FC236}">
                <a16:creationId xmlns:a16="http://schemas.microsoft.com/office/drawing/2014/main" id="{A639CF45-C74A-4AAC-8A17-E3A77F0F4EC2}"/>
              </a:ext>
            </a:extLst>
          </p:cNvPr>
          <p:cNvSpPr>
            <a:spLocks noGrp="1"/>
          </p:cNvSpPr>
          <p:nvPr>
            <p:ph idx="1"/>
          </p:nvPr>
        </p:nvSpPr>
        <p:spPr>
          <a:xfrm>
            <a:off x="1673258" y="1825625"/>
            <a:ext cx="10515600" cy="4351338"/>
          </a:xfrm>
        </p:spPr>
        <p:txBody>
          <a:bodyPr>
            <a:normAutofit/>
          </a:bodyPr>
          <a:lstStyle/>
          <a:p>
            <a:pPr marL="0" indent="0">
              <a:buNone/>
            </a:pPr>
            <a:r>
              <a:rPr lang="pl-PL" sz="2400" dirty="0"/>
              <a:t>1. Wprowadzenie trójpodziału w Polsce.</a:t>
            </a:r>
            <a:br>
              <a:rPr lang="pl-PL" sz="2400" dirty="0"/>
            </a:br>
            <a:r>
              <a:rPr lang="pl-PL" sz="2400" dirty="0"/>
              <a:t>2. Polska stała się demokratyczną republiką parlamentarną.</a:t>
            </a:r>
            <a:br>
              <a:rPr lang="pl-PL" sz="2400" dirty="0"/>
            </a:br>
            <a:r>
              <a:rPr lang="pl-PL" sz="2400" dirty="0"/>
              <a:t>3. Władza zwierzchnia w rękach narodu.</a:t>
            </a:r>
            <a:br>
              <a:rPr lang="pl-PL" sz="2400" dirty="0"/>
            </a:br>
            <a:r>
              <a:rPr lang="pl-PL" sz="2400" dirty="0"/>
              <a:t>4. Prezydent wybierał premiera i ministrów (tutaj za zgodą sejmu).</a:t>
            </a:r>
            <a:br>
              <a:rPr lang="pl-PL" sz="2400" dirty="0"/>
            </a:br>
            <a:r>
              <a:rPr lang="pl-PL" sz="2400" dirty="0"/>
              <a:t>5. Sądy były niezawisłe, a sędziowie - nieusuwalni.</a:t>
            </a:r>
            <a:br>
              <a:rPr lang="pl-PL" sz="2400" dirty="0"/>
            </a:br>
            <a:r>
              <a:rPr lang="pl-PL" sz="2400" dirty="0"/>
              <a:t>6. Podział administracyjny na województwa, powiaty i gminy.</a:t>
            </a:r>
            <a:br>
              <a:rPr lang="pl-PL" sz="2400" dirty="0"/>
            </a:br>
            <a:r>
              <a:rPr lang="pl-PL" sz="2400" dirty="0"/>
              <a:t>7. Zniesienie cenzury.</a:t>
            </a:r>
            <a:br>
              <a:rPr lang="pl-PL" sz="2400" dirty="0"/>
            </a:br>
            <a:r>
              <a:rPr lang="pl-PL" sz="2400" dirty="0"/>
              <a:t>8. Prezydent wybierany przez Zgromadzenie Narodowe.</a:t>
            </a:r>
            <a:br>
              <a:rPr lang="pl-PL" sz="2400" dirty="0"/>
            </a:br>
            <a:r>
              <a:rPr lang="pl-PL" sz="2400" dirty="0"/>
              <a:t>9. Dwuizbowy parlament (sejm i senat)</a:t>
            </a:r>
          </a:p>
        </p:txBody>
      </p:sp>
    </p:spTree>
    <p:extLst>
      <p:ext uri="{BB962C8B-B14F-4D97-AF65-F5344CB8AC3E}">
        <p14:creationId xmlns:p14="http://schemas.microsoft.com/office/powerpoint/2010/main" val="2078965829"/>
      </p:ext>
    </p:extLst>
  </p:cSld>
  <p:clrMapOvr>
    <a:masterClrMapping/>
  </p:clrMapOvr>
  <p:transition spd="slow" advTm="3000">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23D996-2830-4007-BAE7-8F5B4E7FE921}"/>
              </a:ext>
            </a:extLst>
          </p:cNvPr>
          <p:cNvSpPr>
            <a:spLocks noGrp="1"/>
          </p:cNvSpPr>
          <p:nvPr>
            <p:ph type="title"/>
          </p:nvPr>
        </p:nvSpPr>
        <p:spPr/>
        <p:txBody>
          <a:bodyPr/>
          <a:lstStyle/>
          <a:p>
            <a:r>
              <a:rPr lang="pl-PL" dirty="0"/>
              <a:t>W roku 2021 przypada 100 rocznica konstytucji marcowej </a:t>
            </a:r>
          </a:p>
        </p:txBody>
      </p:sp>
      <p:sp>
        <p:nvSpPr>
          <p:cNvPr id="3" name="Symbol zastępczy zawartości 2">
            <a:extLst>
              <a:ext uri="{FF2B5EF4-FFF2-40B4-BE49-F238E27FC236}">
                <a16:creationId xmlns:a16="http://schemas.microsoft.com/office/drawing/2014/main" id="{4F6DF980-AB50-4327-850C-AF531250F392}"/>
              </a:ext>
            </a:extLst>
          </p:cNvPr>
          <p:cNvSpPr>
            <a:spLocks noGrp="1"/>
          </p:cNvSpPr>
          <p:nvPr>
            <p:ph idx="1"/>
          </p:nvPr>
        </p:nvSpPr>
        <p:spPr/>
        <p:txBody>
          <a:bodyPr>
            <a:normAutofit fontScale="47500" lnSpcReduction="20000"/>
          </a:bodyPr>
          <a:lstStyle/>
          <a:p>
            <a:r>
              <a:rPr lang="pl-PL"/>
              <a:t>Sto lat temu, 17 marca 1921 r., Sejm Ustawodawczy uchwalił konstytucję niepodległej Rzeczypospolitej – pierwszą nowoczesną ustawę zasadniczą w dziejach Polski. Do historii przeszła ona pod nazwą „Konstytucji marcowej”. Z okazji okrągłej rocznicy tego historycznego wydarzenia marszałek Sejmu Elżbieta Witek zaprasza do obejrzenia wirtualnej wystawy przygotowanej przez Kancelarię Sejmu. - Dla odrodzonego państwa polskiego był to dokument wielkiej wagi, który stanowił zwieńczenie dla odbudowywanego od listopada 1918 r. państwowego bytu. Należy podkreślić, że wiosna 1921 r. obfitowała w wyjątkowo ważne dla Polski wydarzenia. Wszystkie bez wyjątku umocniły rangę polskiej państwowości. Ten istotny ciąg zdarzeń zapoczątkowało 17 marca uchwalenie konstytucji, a już nazajutrz przecież podpisany został polsko-bolszewicki traktat w Rydze. Z kolei rozpoczęte w maju 1921 r. III powstanie śląskie zwiększyło polski stan posiadania o wschodnią część Górnego Śląska. Wiosna 1921 r. wniosła zatem ożywczy powiew w dzieje naszej Ojczyzny, która odrodziła się po 123 latach zaborów, niespełna trzy lata wcześniej - podkreśla marszałek Witek.</a:t>
            </a:r>
          </a:p>
          <a:p>
            <a:r>
              <a:rPr lang="pl-PL"/>
              <a:t>Wystawa zaprezentowana na specjalnej podstronie internetowej opowiada o tym, jak kształtowały się podstawy ustroju niepodległej Polski. Zwiedzający dowiedzą się, że prace nad ustawą zasadniczą przyszłego państwa rozpoczęły się, gdy trwała jeszcze I wojna światowa. Zapoznają się z głównymi koncepcjami, jakie ścierały się podczas wstępnych prac. Poznają nazwiska polityków i ekspertów zaangażowanych w prace nad założeniami ustrojowymi niepodległej Polski. Przyjrzą się także bliżej Sejmowi Ustawodawczemu, pierwszemu parlamentowi II Rzeczypospolitej i pracom ustawodawczym nad projektem konstytucji. Zobaczą, jak posłowie i mieszkańcy Warszawy zareagowali na wiadomość o przyjęciu ustawy zasadniczej i przeczytają, jakie były jej najważniejsze postanowienia. - Prace nad Konstytucją trwały przez 15 miesięcy. W trudnych czasach, podczas walk o wolność i granice, osamotnieni na arenie międzynarodowej Polacy doskonale rozumieli na czym polega istota służby dla państwa, bez względu na polityczne podziały. W ostateczny kształt Konstytucji swój znaczący wkład wnieśli przedstawiciele wszystkich partii, stronnictw i obozów politycznych, począwszy od lewicy niepodległościowej, skończywszy na prawicy - zaznacza Elżbieta Witek.</a:t>
            </a:r>
          </a:p>
          <a:p>
            <a:r>
              <a:rPr lang="pl-PL"/>
              <a:t>Marszałek Sejmu przypomina również, że źródło inspiracji dla regulacji prawnych w Konstytucji marcowej stanowiły nasze dążenia niepodległościowe, z którymi zawsze ściśle związane było pragnienie wolności obywatelskich. - Ustawa podkreślała wolność jednostki, lecz także prawa socjalne, których celem była ochrona słabszych ekonomicznie grup społeczeństwa. Kładła nacisk na demokrację polityczną - naród uznawała za podmiot władzy zwierzchniej w państwie - ocenia marszałek Witek.</a:t>
            </a:r>
          </a:p>
          <a:p>
            <a:r>
              <a:rPr lang="pl-PL"/>
              <a:t>Opowieść o pracach nad Konstytucją marcową jest bogato ilustrowana ponad 100 zdjęciami i innymi materiałami wizualnymi: afiszami, plakatami, ulotkami, rękopisami, czasopismami, drukami okolicznościowymi, mapami, medalami, odznakami. Większość zaprezentowanych obiektów pochodzi ze zbiorów Biblioteki Sejmowej, a uzupełniają je eksponaty z kolekcji Narodowego Archiwum Cyfrowego, Archiwum Akt Nowych, Biblioteki Narodowej oraz Muzeum Niepodległości.</a:t>
            </a:r>
          </a:p>
        </p:txBody>
      </p:sp>
    </p:spTree>
    <p:extLst>
      <p:ext uri="{BB962C8B-B14F-4D97-AF65-F5344CB8AC3E}">
        <p14:creationId xmlns:p14="http://schemas.microsoft.com/office/powerpoint/2010/main" val="3549390365"/>
      </p:ext>
    </p:extLst>
  </p:cSld>
  <p:clrMapOvr>
    <a:masterClrMapping/>
  </p:clrMapOvr>
  <mc:AlternateContent xmlns:mc="http://schemas.openxmlformats.org/markup-compatibility/2006">
    <mc:Choice xmlns:p14="http://schemas.microsoft.com/office/powerpoint/2010/main" Requires="p14">
      <p:transition spd="med" p14:dur="700" advTm="10000">
        <p:fade/>
      </p:transition>
    </mc:Choice>
    <mc:Fallback>
      <p:transition spd="med" advTm="10000">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18D856C-E2AE-4391-9B60-0FA7A2D88661}"/>
              </a:ext>
            </a:extLst>
          </p:cNvPr>
          <p:cNvSpPr>
            <a:spLocks noGrp="1"/>
          </p:cNvSpPr>
          <p:nvPr>
            <p:ph type="title"/>
          </p:nvPr>
        </p:nvSpPr>
        <p:spPr/>
        <p:txBody>
          <a:bodyPr>
            <a:normAutofit fontScale="90000"/>
          </a:bodyPr>
          <a:lstStyle/>
          <a:p>
            <a:r>
              <a:rPr lang="pl-PL" dirty="0"/>
              <a:t>Pierwszym prezydentem wybranym w oparciu o zapisy konstytucji marcowej był Gabriel Narutowicz.</a:t>
            </a:r>
          </a:p>
        </p:txBody>
      </p:sp>
      <p:pic>
        <p:nvPicPr>
          <p:cNvPr id="7" name="Symbol zastępczy zawartości 6">
            <a:extLst>
              <a:ext uri="{FF2B5EF4-FFF2-40B4-BE49-F238E27FC236}">
                <a16:creationId xmlns:a16="http://schemas.microsoft.com/office/drawing/2014/main" id="{4E26DDE1-8B47-4C96-8978-F1B13D05E71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88356" y="1797344"/>
            <a:ext cx="4351338" cy="4351338"/>
          </a:xfrm>
        </p:spPr>
      </p:pic>
    </p:spTree>
    <p:extLst>
      <p:ext uri="{BB962C8B-B14F-4D97-AF65-F5344CB8AC3E}">
        <p14:creationId xmlns:p14="http://schemas.microsoft.com/office/powerpoint/2010/main" val="2530579145"/>
      </p:ext>
    </p:extLst>
  </p:cSld>
  <p:clrMapOvr>
    <a:masterClrMapping/>
  </p:clrMapOvr>
  <mc:AlternateContent xmlns:mc="http://schemas.openxmlformats.org/markup-compatibility/2006">
    <mc:Choice xmlns:p14="http://schemas.microsoft.com/office/powerpoint/2010/main" Requires="p14">
      <p:transition p14:dur="100" advTm="3000">
        <p:cut/>
      </p:transition>
    </mc:Choice>
    <mc:Fallback>
      <p:transition advTm="3000">
        <p:cut/>
      </p:transition>
    </mc:Fallback>
  </mc:AlternateContent>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TotalTime>
  <Words>873</Words>
  <Application>Microsoft Office PowerPoint</Application>
  <PresentationFormat>Panoramiczny</PresentationFormat>
  <Paragraphs>19</Paragraphs>
  <Slides>10</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10</vt:i4>
      </vt:variant>
    </vt:vector>
  </HeadingPairs>
  <TitlesOfParts>
    <vt:vector size="14" baseType="lpstr">
      <vt:lpstr>Arial</vt:lpstr>
      <vt:lpstr>Calibri</vt:lpstr>
      <vt:lpstr>Calibri Light</vt:lpstr>
      <vt:lpstr>Motyw pakietu Office</vt:lpstr>
      <vt:lpstr>Konstytucja Marcowa  </vt:lpstr>
      <vt:lpstr>Dokument Konstytucji Marcowej</vt:lpstr>
      <vt:lpstr>Podpisana została przez Sejm Ustawodawczy </vt:lpstr>
      <vt:lpstr>Lista osób odpowiadających za podpisanie konstytucji </vt:lpstr>
      <vt:lpstr>Moneta pamiątkowa</vt:lpstr>
      <vt:lpstr>Najważniejsze informacje na temat konstytuji marcowej </vt:lpstr>
      <vt:lpstr>Postawienia konstytucji marcowej </vt:lpstr>
      <vt:lpstr>W roku 2021 przypada 100 rocznica konstytucji marcowej </vt:lpstr>
      <vt:lpstr>Pierwszym prezydentem wybranym w oparciu o zapisy konstytucji marcowej był Gabriel Narutowicz.</vt:lpstr>
      <vt:lpstr>Herb obowiązujący podczas konstytucji marcowej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Konstytucja Marcowa</dc:title>
  <dc:creator>Uczeń</dc:creator>
  <cp:lastModifiedBy>Uczeń</cp:lastModifiedBy>
  <cp:revision>5</cp:revision>
  <dcterms:created xsi:type="dcterms:W3CDTF">2021-03-30T14:51:50Z</dcterms:created>
  <dcterms:modified xsi:type="dcterms:W3CDTF">2021-03-30T15:36:22Z</dcterms:modified>
</cp:coreProperties>
</file>