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2" r:id="rId4"/>
    <p:sldId id="264" r:id="rId5"/>
    <p:sldId id="263" r:id="rId6"/>
    <p:sldId id="266" r:id="rId7"/>
    <p:sldId id="258" r:id="rId8"/>
    <p:sldId id="265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46226-4686-4C8F-AC3B-7C7A301259E9}" type="datetimeFigureOut">
              <a:rPr lang="pl-PL" smtClean="0"/>
              <a:t>2021-03-30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733AE-FED4-458C-829D-18C5EFCFA92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733AE-FED4-458C-829D-18C5EFCFA921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F87296-BD6E-41F6-9F7D-F7D2B70FE331}" type="datetimeFigureOut">
              <a:rPr lang="pl-PL" smtClean="0"/>
              <a:t>2021-03-30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D11F22-8061-4DB7-A706-1FF5580DC04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7296-BD6E-41F6-9F7D-F7D2B70FE331}" type="datetimeFigureOut">
              <a:rPr lang="pl-PL" smtClean="0"/>
              <a:t>2021-03-30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11F22-8061-4DB7-A706-1FF5580DC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F87296-BD6E-41F6-9F7D-F7D2B70FE331}" type="datetimeFigureOut">
              <a:rPr lang="pl-PL" smtClean="0"/>
              <a:t>2021-03-30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D11F22-8061-4DB7-A706-1FF5580DC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7296-BD6E-41F6-9F7D-F7D2B70FE331}" type="datetimeFigureOut">
              <a:rPr lang="pl-PL" smtClean="0"/>
              <a:t>2021-03-30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11F22-8061-4DB7-A706-1FF5580DC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F87296-BD6E-41F6-9F7D-F7D2B70FE331}" type="datetimeFigureOut">
              <a:rPr lang="pl-PL" smtClean="0"/>
              <a:t>2021-03-30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D11F22-8061-4DB7-A706-1FF5580DC04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7296-BD6E-41F6-9F7D-F7D2B70FE331}" type="datetimeFigureOut">
              <a:rPr lang="pl-PL" smtClean="0"/>
              <a:t>2021-03-30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11F22-8061-4DB7-A706-1FF5580DC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7296-BD6E-41F6-9F7D-F7D2B70FE331}" type="datetimeFigureOut">
              <a:rPr lang="pl-PL" smtClean="0"/>
              <a:t>2021-03-30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11F22-8061-4DB7-A706-1FF5580DC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7296-BD6E-41F6-9F7D-F7D2B70FE331}" type="datetimeFigureOut">
              <a:rPr lang="pl-PL" smtClean="0"/>
              <a:t>2021-03-30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11F22-8061-4DB7-A706-1FF5580DC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F87296-BD6E-41F6-9F7D-F7D2B70FE331}" type="datetimeFigureOut">
              <a:rPr lang="pl-PL" smtClean="0"/>
              <a:t>2021-03-30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11F22-8061-4DB7-A706-1FF5580DC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7296-BD6E-41F6-9F7D-F7D2B70FE331}" type="datetimeFigureOut">
              <a:rPr lang="pl-PL" smtClean="0"/>
              <a:t>2021-03-30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11F22-8061-4DB7-A706-1FF5580DC0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7296-BD6E-41F6-9F7D-F7D2B70FE331}" type="datetimeFigureOut">
              <a:rPr lang="pl-PL" smtClean="0"/>
              <a:t>2021-03-30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D11F22-8061-4DB7-A706-1FF5580DC04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F87296-BD6E-41F6-9F7D-F7D2B70FE331}" type="datetimeFigureOut">
              <a:rPr lang="pl-PL" smtClean="0"/>
              <a:t>2021-03-30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D11F22-8061-4DB7-A706-1FF5580DC04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772400" cy="1470025"/>
          </a:xfrm>
        </p:spPr>
        <p:txBody>
          <a:bodyPr>
            <a:noAutofit/>
          </a:bodyPr>
          <a:lstStyle/>
          <a:p>
            <a:r>
              <a:rPr lang="pl-PL" sz="6000" dirty="0" smtClean="0"/>
              <a:t>Kardynał</a:t>
            </a:r>
            <a:br>
              <a:rPr lang="pl-PL" sz="6000" dirty="0" smtClean="0"/>
            </a:br>
            <a:r>
              <a:rPr lang="pl-PL" sz="6000" dirty="0" smtClean="0"/>
              <a:t>Stefan</a:t>
            </a:r>
            <a:br>
              <a:rPr lang="pl-PL" sz="6000" dirty="0" smtClean="0"/>
            </a:br>
            <a:r>
              <a:rPr lang="pl-PL" sz="6000" dirty="0" smtClean="0"/>
              <a:t>Wyszyński </a:t>
            </a:r>
            <a:endParaRPr lang="pl-PL" sz="6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-Stefan-Wyszyns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692696"/>
            <a:ext cx="8249976" cy="5438217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7848872" cy="1143000"/>
          </a:xfrm>
        </p:spPr>
        <p:txBody>
          <a:bodyPr>
            <a:noAutofit/>
          </a:bodyPr>
          <a:lstStyle/>
          <a:p>
            <a:r>
              <a:rPr lang="pl-PL" sz="2800" dirty="0" smtClean="0"/>
              <a:t>Książka "Prymas Tysiąclecia nieznany. Ojciec duchowy widziany z bliska" to historia Stefana Wyszyńskiego, jej autorem jest Bronisław Piasecki </a:t>
            </a:r>
            <a:r>
              <a:rPr lang="pl-PL" sz="2800" dirty="0" smtClean="0"/>
              <a:t> i</a:t>
            </a:r>
            <a:br>
              <a:rPr lang="pl-PL" sz="2800" dirty="0" smtClean="0"/>
            </a:br>
            <a:r>
              <a:rPr lang="pl-PL" sz="2800" dirty="0" smtClean="0"/>
              <a:t>Marek Zając.</a:t>
            </a:r>
            <a:r>
              <a:rPr lang="pl-PL" sz="2800" dirty="0" smtClean="0"/>
              <a:t> </a:t>
            </a:r>
            <a:endParaRPr lang="pl-PL" sz="2800" dirty="0"/>
          </a:p>
        </p:txBody>
      </p:sp>
      <p:pic>
        <p:nvPicPr>
          <p:cNvPr id="4" name="Symbol zastępczy zawartości 3" descr="ks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132474"/>
            <a:ext cx="3024336" cy="4725526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5661248"/>
            <a:ext cx="8172400" cy="660688"/>
          </a:xfrm>
        </p:spPr>
        <p:txBody>
          <a:bodyPr>
            <a:noAutofit/>
          </a:bodyPr>
          <a:lstStyle/>
          <a:p>
            <a:r>
              <a:rPr lang="pl-PL" sz="2800" dirty="0" smtClean="0"/>
              <a:t>Urodzony: 3 sierpnia 1901 w Zuzeli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zmarł</a:t>
            </a:r>
            <a:r>
              <a:rPr lang="pl-PL" sz="2800" dirty="0" smtClean="0"/>
              <a:t>: 28 maja 1981 w Warszawie</a:t>
            </a:r>
            <a:endParaRPr lang="pl-PL" sz="2800" dirty="0"/>
          </a:p>
        </p:txBody>
      </p:sp>
      <p:pic>
        <p:nvPicPr>
          <p:cNvPr id="5" name="Symbol zastępczy zawartości 4" descr="stef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412776"/>
            <a:ext cx="5904657" cy="3929281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05064"/>
            <a:ext cx="7239000" cy="1143000"/>
          </a:xfrm>
        </p:spPr>
        <p:txBody>
          <a:bodyPr>
            <a:noAutofit/>
          </a:bodyPr>
          <a:lstStyle/>
          <a:p>
            <a:r>
              <a:rPr lang="pl-PL" sz="4000" b="0" dirty="0" smtClean="0"/>
              <a:t>Urodził się w miejscowości Zuzela nad Bugiem na pograniczu Podlasia i Mazowsza, jako drugie dziecko w wielodzietnej rodzinie Stanisława i Julianny Wyszyńskich. </a:t>
            </a:r>
            <a:endParaRPr lang="pl-PL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s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60648"/>
            <a:ext cx="4752528" cy="6312332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58112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 godzinie 4.40 zmarł prymas Polski, kard. Stefan Wyszyński. „Przyczyną zgonu był rozsiany proces nowotworowy jamy brzusznej o wybitnej złośliwości i szybkim postępie” – napisano w komunikacie lekarskim.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sttet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620688"/>
            <a:ext cx="7394265" cy="492951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437112"/>
            <a:ext cx="8244408" cy="1008112"/>
          </a:xfrm>
        </p:spPr>
        <p:txBody>
          <a:bodyPr>
            <a:noAutofit/>
          </a:bodyPr>
          <a:lstStyle/>
          <a:p>
            <a:r>
              <a:rPr lang="pl-PL" sz="3200" dirty="0" smtClean="0"/>
              <a:t>polski duchowny rzymskokatolicki, 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biskup </a:t>
            </a:r>
            <a:r>
              <a:rPr lang="pl-PL" sz="3200" dirty="0" smtClean="0"/>
              <a:t>diecezjalny lubelski w latach 1946–1948, arcybiskup metropolita gnieźnieński i warszawski oraz prymas Polski w latach 1948–1981, kardynał prezbiter od 1953, zwany „Prymasem </a:t>
            </a:r>
            <a:r>
              <a:rPr lang="pl-PL" sz="3200" dirty="0" smtClean="0"/>
              <a:t>Tysiącleci”,</a:t>
            </a:r>
            <a:r>
              <a:rPr lang="pl-PL" sz="3200" dirty="0" smtClean="0"/>
              <a:t> mąż stanu, obrońca praw człowieka, narodu i </a:t>
            </a:r>
            <a:r>
              <a:rPr lang="pl-PL" sz="3200" dirty="0" smtClean="0"/>
              <a:t>Kościoła.</a:t>
            </a:r>
            <a:endParaRPr lang="pl-PL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 descr="st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692696"/>
            <a:ext cx="7050137" cy="5328592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5229200"/>
            <a:ext cx="7239000" cy="1143000"/>
          </a:xfrm>
        </p:spPr>
        <p:txBody>
          <a:bodyPr>
            <a:noAutofit/>
          </a:bodyPr>
          <a:lstStyle/>
          <a:p>
            <a:r>
              <a:rPr lang="pl-PL" sz="3200" dirty="0" smtClean="0"/>
              <a:t>W czasie II wojny światowej ukrywał się przed gestapo, podczas powstania warszawskiego był kapelanem jednej z grup Armii Krajowej. Po wojnie Stefan Wyszyński pełnił funkcję rektora seminarium we Włocławku, w 1946 roku został mianowany biskupem, niedługo potem arcybiskupem i prymasem Polski. W 1953 roku Wyszyński dostąpił godności kardynała.</a:t>
            </a:r>
            <a:endParaRPr lang="pl-PL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145</Words>
  <Application>Microsoft Office PowerPoint</Application>
  <PresentationFormat>Pokaz na ekranie (4:3)</PresentationFormat>
  <Paragraphs>8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Bogaty</vt:lpstr>
      <vt:lpstr>Kardynał Stefan Wyszyński </vt:lpstr>
      <vt:lpstr>Urodzony: 3 sierpnia 1901 w Zuzeli            zmarł: 28 maja 1981 w Warszawie</vt:lpstr>
      <vt:lpstr>Urodził się w miejscowości Zuzela nad Bugiem na pograniczu Podlasia i Mazowsza, jako drugie dziecko w wielodzietnej rodzinie Stanisława i Julianny Wyszyńskich. </vt:lpstr>
      <vt:lpstr>Slajd 4</vt:lpstr>
      <vt:lpstr>o godzinie 4.40 zmarł prymas Polski, kard. Stefan Wyszyński. „Przyczyną zgonu był rozsiany proces nowotworowy jamy brzusznej o wybitnej złośliwości i szybkim postępie” – napisano w komunikacie lekarskim. </vt:lpstr>
      <vt:lpstr>Slajd 6</vt:lpstr>
      <vt:lpstr>polski duchowny rzymskokatolicki,  biskup diecezjalny lubelski w latach 1946–1948, arcybiskup metropolita gnieźnieński i warszawski oraz prymas Polski w latach 1948–1981, kardynał prezbiter od 1953, zwany „Prymasem Tysiącleci”, mąż stanu, obrońca praw człowieka, narodu i Kościoła.</vt:lpstr>
      <vt:lpstr>Slajd 8</vt:lpstr>
      <vt:lpstr>W czasie II wojny światowej ukrywał się przed gestapo, podczas powstania warszawskiego był kapelanem jednej z grup Armii Krajowej. Po wojnie Stefan Wyszyński pełnił funkcję rektora seminarium we Włocławku, w 1946 roku został mianowany biskupem, niedługo potem arcybiskupem i prymasem Polski. W 1953 roku Wyszyński dostąpił godności kardynała.</vt:lpstr>
      <vt:lpstr>Slajd 10</vt:lpstr>
      <vt:lpstr>Książka "Prymas Tysiąclecia nieznany. Ojciec duchowy widziany z bliska" to historia Stefana Wyszyńskiego, jej autorem jest Bronisław Piasecki  i Marek Zając.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Kardynał Stefan Wyszyński</dc:title>
  <dc:creator>Ja</dc:creator>
  <cp:lastModifiedBy>Ja</cp:lastModifiedBy>
  <cp:revision>6</cp:revision>
  <dcterms:created xsi:type="dcterms:W3CDTF">2021-03-30T20:58:50Z</dcterms:created>
  <dcterms:modified xsi:type="dcterms:W3CDTF">2021-03-30T21:54:42Z</dcterms:modified>
</cp:coreProperties>
</file>