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C9227-D2AA-4B32-BE63-D00353D3E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55F1AF-F1A6-42C2-840E-F3F53A85D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B23270-DA30-4BA2-B8FD-FE66A803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97A13B-C708-463A-90EB-FBA83D8A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764859-3FF5-42A3-B0A1-0AED9EDB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6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67BFC-F660-4395-BEC4-FC4773AC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233686-52E0-42B4-AD8E-9F333B491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F1CAF0-3D40-4051-A414-5DEF00A4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6782CB-109B-4E80-93D5-5173365B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361ECC-3C24-40D0-B927-4EB4E6DE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5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9F03CEF-7040-4DC3-8B8A-CDEBBD674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A0351C-12A7-4540-95D6-27EBF4098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FE271A-83D6-4F99-BCA1-74B8ADB9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9D7FEA-0752-4A46-BEC7-8DB24132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8C4131-9E72-43A8-B9AF-FD889ED3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21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75C347-6B99-4EBD-82D0-E46069E7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0620B3-E1F5-4B78-AC67-E30FD09CF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23441B-9826-4892-99DB-81E6FE20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DD4377-2912-48A7-A4F5-4EDF4B25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354BAC-76BF-42A8-8AB3-2F255D63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61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57480-66A4-46BD-A63C-AFD0ECC9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E2BC34-09C1-46A0-86ED-A49F883D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7AAB2A-8773-4264-AD2C-65FFBE9A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69141C-043A-4560-B638-49E0071C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6BC76B-2DA9-4457-A86D-1C2A7980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76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757F6-03E6-4D96-8701-44E13ABA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255FE0-5BEB-418D-B36D-E7A947F52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DAD1D0-DD0A-46CC-BCEA-0327C0080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454432-7249-4031-9D89-A2A5A754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BFF2143-450A-4205-8469-B0533DC1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E20E7A-C88C-4029-8982-52C82935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04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CCFB2-BE11-4E8F-A340-9D218C47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512B30-50ED-42C6-AC5F-2E4D8B1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A96679-5E3C-4F50-9A5A-E0FDE2D8B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69BAFA-3D14-4E5B-B7E0-3F0124E91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1C97DF5-1460-43B2-9DB1-A722F38D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583D2F4-4A89-4D50-A3C4-8CE990A1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A16AD18-49C2-474C-8FF6-E3AA7AF4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0BA3C8E-F348-417E-BB8B-66B8B3B0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5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B7C1E-60EB-4D17-B89E-6B1D827F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FC2BFCF-2F9C-47A5-8991-103326F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C7F4920-0A7E-4787-97AF-B1302726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0E4CC0D-0233-47DE-BB02-268D518E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91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8AE568-F2B7-4461-8BF2-BE917EFA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275FE96-D3BF-4F18-BC80-71C9AA7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6504C9-255D-4A02-AF3C-111B8868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2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6FCB7-60FF-4372-954D-A082D6D2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DCE16C-B42F-49CE-AAA6-77265995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D7CD9EB-CD69-4D1C-B9A4-63553E14A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117119-53A6-45F8-B582-14EAD902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E58C99-E7D1-4F6F-B5B3-E59D871D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B916FD-1ED2-4E96-81F0-C447C6D4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48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D247E5-3FC5-4339-A890-C5CDA7E9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527EEB8-F68F-4E98-A08B-C6C7F933E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B32558-4CBA-449E-ABCC-DD0746BE6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B8D649-5084-483D-868C-B81C9873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5DE3C9-934C-451E-AAB7-D38C30F9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4066FE-D25E-4B1B-9A47-0339DF19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678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9C6E42F-56A1-443D-AF62-8473D263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B8656D-AA44-4D56-9A36-C0AF47CD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379E0E-0E78-44BE-9CF0-3768164CE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B88E1-E4D3-4530-89A9-08061C6F7E67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2141DC-D560-42A6-A0FA-7DA690461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8CDDEA-3227-4F81-B9EB-E2003C4A5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CA0C-89BB-404D-8A1D-76FE7848E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44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EHBrmZxAf8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stynoodle.com/my-rocket-9-coloring-page/" TargetMode="External"/><Relationship Id="rId2" Type="http://schemas.openxmlformats.org/officeDocument/2006/relationships/hyperlink" Target="https://pagingsupermom.com/worksheet-wednesday-3-2-1-blast-off/counting-down-rocket-workshee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48E5A857-8D77-4D8C-9028-36EB832008B3}"/>
              </a:ext>
            </a:extLst>
          </p:cNvPr>
          <p:cNvSpPr/>
          <p:nvPr/>
        </p:nvSpPr>
        <p:spPr>
          <a:xfrm>
            <a:off x="689317" y="534572"/>
            <a:ext cx="7555781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Day of the Universe</a:t>
            </a:r>
            <a:r>
              <a:rPr lang="pl-PL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pl-PL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Światowy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Dzień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Kosmosu</a:t>
            </a:r>
            <a:endParaRPr lang="pl-PL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dayoftjheuniverse">
            <a:hlinkClick r:id="" action="ppaction://media"/>
            <a:extLst>
              <a:ext uri="{FF2B5EF4-FFF2-40B4-BE49-F238E27FC236}">
                <a16:creationId xmlns:a16="http://schemas.microsoft.com/office/drawing/2014/main" id="{0419E8BF-46A8-4112-B6EB-5F632E8721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47708" y="771320"/>
            <a:ext cx="609600" cy="609600"/>
          </a:xfrm>
          <a:prstGeom prst="rect">
            <a:avLst/>
          </a:prstGeom>
        </p:spPr>
      </p:pic>
      <p:pic>
        <p:nvPicPr>
          <p:cNvPr id="1026" name="Picture 2" descr="Day 5- Describe Your Perfect Day as An Astronaut - Wendy in ...">
            <a:extLst>
              <a:ext uri="{FF2B5EF4-FFF2-40B4-BE49-F238E27FC236}">
                <a16:creationId xmlns:a16="http://schemas.microsoft.com/office/drawing/2014/main" id="{587474C4-28E0-4E76-A0B1-A14F7A43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3826">
            <a:off x="5649337" y="1909292"/>
            <a:ext cx="5427527" cy="30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80BCC28-9B4A-4E06-8B13-640DB13C2DCE}"/>
              </a:ext>
            </a:extLst>
          </p:cNvPr>
          <p:cNvSpPr txBox="1"/>
          <p:nvPr/>
        </p:nvSpPr>
        <p:spPr>
          <a:xfrm>
            <a:off x="295422" y="6189785"/>
            <a:ext cx="320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https://www.fullofideas.pl/2015/01/across-universe/</a:t>
            </a:r>
          </a:p>
        </p:txBody>
      </p:sp>
    </p:spTree>
    <p:extLst>
      <p:ext uri="{BB962C8B-B14F-4D97-AF65-F5344CB8AC3E}">
        <p14:creationId xmlns:p14="http://schemas.microsoft.com/office/powerpoint/2010/main" val="94258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56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50A8BB8-6412-4752-ADC3-43C2778FB0E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9" t="4016" r="19973" b="52517"/>
          <a:stretch/>
        </p:blipFill>
        <p:spPr bwMode="auto">
          <a:xfrm>
            <a:off x="3771748" y="1176793"/>
            <a:ext cx="4391411" cy="45481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ukladsloneczny">
            <a:hlinkClick r:id="" action="ppaction://media"/>
            <a:extLst>
              <a:ext uri="{FF2B5EF4-FFF2-40B4-BE49-F238E27FC236}">
                <a16:creationId xmlns:a16="http://schemas.microsoft.com/office/drawing/2014/main" id="{A2CFE0AC-883A-447C-A974-4AEF15199F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5545" y="3025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352FF98-A809-473C-BC35-0A27AB42995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 t="53466" r="22362" b="4465"/>
          <a:stretch/>
        </p:blipFill>
        <p:spPr bwMode="auto">
          <a:xfrm>
            <a:off x="3479516" y="643466"/>
            <a:ext cx="5232968" cy="557106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alaxy">
            <a:hlinkClick r:id="" action="ppaction://media"/>
            <a:extLst>
              <a:ext uri="{FF2B5EF4-FFF2-40B4-BE49-F238E27FC236}">
                <a16:creationId xmlns:a16="http://schemas.microsoft.com/office/drawing/2014/main" id="{48D1C9DF-6973-462C-BD7A-69DE53190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4756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EB4F029-2315-4E6D-9874-762A710150C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4134" r="19478" b="54879"/>
          <a:stretch/>
        </p:blipFill>
        <p:spPr bwMode="auto">
          <a:xfrm>
            <a:off x="3612750" y="1176793"/>
            <a:ext cx="4709407" cy="45481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tars">
            <a:hlinkClick r:id="" action="ppaction://media"/>
            <a:extLst>
              <a:ext uri="{FF2B5EF4-FFF2-40B4-BE49-F238E27FC236}">
                <a16:creationId xmlns:a16="http://schemas.microsoft.com/office/drawing/2014/main" id="{AC88B4F8-7AD6-45AC-A081-6FAACCE82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9712" y="5115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56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D8BD4FC-A51A-4EB5-BCA2-79140E21E37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t="52563" r="21957" b="6213"/>
          <a:stretch/>
        </p:blipFill>
        <p:spPr bwMode="auto">
          <a:xfrm>
            <a:off x="3795770" y="1176793"/>
            <a:ext cx="4343368" cy="45481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earth">
            <a:hlinkClick r:id="" action="ppaction://media"/>
            <a:extLst>
              <a:ext uri="{FF2B5EF4-FFF2-40B4-BE49-F238E27FC236}">
                <a16:creationId xmlns:a16="http://schemas.microsoft.com/office/drawing/2014/main" id="{4F4D934C-AA3E-480F-8707-3807AD5CD6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2452" y="5054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CA321E3-F96C-4A36-AB9D-B84DF2F0E727}"/>
              </a:ext>
            </a:extLst>
          </p:cNvPr>
          <p:cNvPicPr/>
          <p:nvPr/>
        </p:nvPicPr>
        <p:blipFill rotWithShape="1">
          <a:blip r:embed="rId5"/>
          <a:srcRect l="14550" t="44404" r="70073" b="30012"/>
          <a:stretch/>
        </p:blipFill>
        <p:spPr bwMode="auto">
          <a:xfrm>
            <a:off x="506437" y="703385"/>
            <a:ext cx="5428696" cy="520179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B02DE8B-9C78-42A1-8C27-25E084C9E42B}"/>
              </a:ext>
            </a:extLst>
          </p:cNvPr>
          <p:cNvPicPr/>
          <p:nvPr/>
        </p:nvPicPr>
        <p:blipFill rotWithShape="1">
          <a:blip r:embed="rId5"/>
          <a:srcRect l="15212" t="70574" r="70238" b="3842"/>
          <a:stretch/>
        </p:blipFill>
        <p:spPr bwMode="auto">
          <a:xfrm>
            <a:off x="6569612" y="1252025"/>
            <a:ext cx="4978920" cy="479389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un">
            <a:hlinkClick r:id="" action="ppaction://media"/>
            <a:extLst>
              <a:ext uri="{FF2B5EF4-FFF2-40B4-BE49-F238E27FC236}">
                <a16:creationId xmlns:a16="http://schemas.microsoft.com/office/drawing/2014/main" id="{49BCFCAA-5FFE-4564-A8AD-693E47F42B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4283" y="5009270"/>
            <a:ext cx="609600" cy="609600"/>
          </a:xfrm>
          <a:prstGeom prst="rect">
            <a:avLst/>
          </a:prstGeom>
        </p:spPr>
      </p:pic>
      <p:pic>
        <p:nvPicPr>
          <p:cNvPr id="5" name="moon">
            <a:hlinkClick r:id="" action="ppaction://media"/>
            <a:extLst>
              <a:ext uri="{FF2B5EF4-FFF2-40B4-BE49-F238E27FC236}">
                <a16:creationId xmlns:a16="http://schemas.microsoft.com/office/drawing/2014/main" id="{842062A8-D021-4C4E-852E-32D2505BCF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8117" y="4743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63F45AB-A706-476A-8B91-462FD04C2D6D}"/>
              </a:ext>
            </a:extLst>
          </p:cNvPr>
          <p:cNvPicPr/>
          <p:nvPr/>
        </p:nvPicPr>
        <p:blipFill rotWithShape="1">
          <a:blip r:embed="rId6"/>
          <a:srcRect l="38526" t="44698" r="46924" b="29720"/>
          <a:stretch/>
        </p:blipFill>
        <p:spPr bwMode="auto">
          <a:xfrm>
            <a:off x="1199786" y="1099800"/>
            <a:ext cx="4656035" cy="46048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644957A-FBFD-4BC1-BD0A-34CAC87069BE}"/>
              </a:ext>
            </a:extLst>
          </p:cNvPr>
          <p:cNvPicPr/>
          <p:nvPr/>
        </p:nvPicPr>
        <p:blipFill rotWithShape="1">
          <a:blip r:embed="rId6"/>
          <a:srcRect l="37699" t="69986" r="45932" b="4136"/>
          <a:stretch/>
        </p:blipFill>
        <p:spPr bwMode="auto">
          <a:xfrm>
            <a:off x="6256863" y="1285177"/>
            <a:ext cx="4814655" cy="42815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ky">
            <a:hlinkClick r:id="" action="ppaction://media"/>
            <a:extLst>
              <a:ext uri="{FF2B5EF4-FFF2-40B4-BE49-F238E27FC236}">
                <a16:creationId xmlns:a16="http://schemas.microsoft.com/office/drawing/2014/main" id="{37B1BF83-F58F-4B19-8E00-9BAC885DC0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" end="28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92923" y="4629444"/>
            <a:ext cx="609600" cy="609600"/>
          </a:xfrm>
          <a:prstGeom prst="rect">
            <a:avLst/>
          </a:prstGeom>
        </p:spPr>
      </p:pic>
      <p:pic>
        <p:nvPicPr>
          <p:cNvPr id="5" name="rocket">
            <a:hlinkClick r:id="" action="ppaction://media"/>
            <a:extLst>
              <a:ext uri="{FF2B5EF4-FFF2-40B4-BE49-F238E27FC236}">
                <a16:creationId xmlns:a16="http://schemas.microsoft.com/office/drawing/2014/main" id="{41AC31A0-9BFA-46CD-9BBF-978D14B84A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94277" y="4733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Zoom Zoom Zoom We're Going to The Moon Song | Rocket Song for Kids | Space Songs for Kids">
            <a:hlinkClick r:id="" action="ppaction://media"/>
            <a:extLst>
              <a:ext uri="{FF2B5EF4-FFF2-40B4-BE49-F238E27FC236}">
                <a16:creationId xmlns:a16="http://schemas.microsoft.com/office/drawing/2014/main" id="{5270C70E-91F6-4752-B345-3994C1D809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5409" y="1097280"/>
            <a:ext cx="8496886" cy="53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D3D7662-9E73-4FE9-A2C0-14E1180465D4}"/>
              </a:ext>
            </a:extLst>
          </p:cNvPr>
          <p:cNvSpPr txBox="1"/>
          <p:nvPr/>
        </p:nvSpPr>
        <p:spPr>
          <a:xfrm>
            <a:off x="836907" y="340963"/>
            <a:ext cx="9329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Karty pracy- klik</a:t>
            </a:r>
          </a:p>
          <a:p>
            <a:endParaRPr lang="pl-PL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COUNTING DOWN FROM 10 ROCKET</a:t>
            </a:r>
            <a:endParaRPr lang="pl-PL" sz="4800" b="1" i="1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4800" b="1" i="1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800" b="1" i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</a:t>
            </a:r>
            <a:r>
              <a:rPr lang="pl-PL" sz="4800" b="1" i="1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rocket</a:t>
            </a:r>
            <a:endParaRPr lang="pl-PL" sz="4800" b="1" i="1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6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</Words>
  <Application>Microsoft Office PowerPoint</Application>
  <PresentationFormat>Panoramiczny</PresentationFormat>
  <Paragraphs>9</Paragraphs>
  <Slides>9</Slides>
  <Notes>0</Notes>
  <HiddenSlides>0</HiddenSlides>
  <MMClips>10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5</cp:revision>
  <dcterms:created xsi:type="dcterms:W3CDTF">2020-05-21T22:12:55Z</dcterms:created>
  <dcterms:modified xsi:type="dcterms:W3CDTF">2020-05-21T22:43:10Z</dcterms:modified>
</cp:coreProperties>
</file>