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8638-9AA1-493C-B3A7-E086DAF1BF40}" type="datetimeFigureOut">
              <a:rPr lang="sk-SK" smtClean="0"/>
              <a:pPr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DF7E-10B3-42E4-B80B-40BD1817547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:\Documents and Settings\Boss\Desktop\vesmir\CCF00722011_00002.jpg"/>
          <p:cNvPicPr/>
          <p:nvPr/>
        </p:nvPicPr>
        <p:blipFill>
          <a:blip r:embed="rId2" cstate="print"/>
          <a:srcRect r="72066" b="80668"/>
          <a:stretch>
            <a:fillRect/>
          </a:stretch>
        </p:blipFill>
        <p:spPr bwMode="auto">
          <a:xfrm>
            <a:off x="714348" y="1857364"/>
            <a:ext cx="1609725" cy="15430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143108" y="642918"/>
            <a:ext cx="676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Zachráňme</a:t>
            </a:r>
            <a:r>
              <a:rPr lang="cs-CZ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planétu</a:t>
            </a:r>
            <a:endParaRPr lang="cs-C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 rot="20696016">
            <a:off x="483619" y="2656813"/>
            <a:ext cx="8245964" cy="1597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Dýchajme</a:t>
            </a:r>
            <a:r>
              <a:rPr lang="cs-CZ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čistý vzduch</a:t>
            </a:r>
            <a:endParaRPr lang="cs-CZ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5720" y="550070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sk-SK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42"/>
            <a:ext cx="7929617" cy="61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357158" y="214290"/>
            <a:ext cx="895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Čistý vzduch je taký, ktorý nemá žiadne nepríjemné alebo škodlivé účinky</a:t>
            </a:r>
          </a:p>
          <a:p>
            <a:r>
              <a:rPr lang="sk-SK" sz="2000" b="1" dirty="0" smtClean="0">
                <a:solidFill>
                  <a:srgbClr val="FFFF00"/>
                </a:solidFill>
              </a:rPr>
              <a:t>na rastliny, zvieratá alebo človeka.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00364" y="6072206"/>
            <a:ext cx="5143536" cy="442674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Porovnaj pravú a ľavú časť obrázka!</a:t>
            </a:r>
            <a:endParaRPr lang="sk-SK" sz="20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428604"/>
            <a:ext cx="8358246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Počas svojho života si môžeš vybrať, čo budeš jesť, ako sa oblečieš, kam pocestuješ alebo čo budeš v živote robiť.</a:t>
            </a:r>
          </a:p>
          <a:p>
            <a:pPr algn="ctr"/>
            <a:r>
              <a:rPr lang="sk-SK" sz="2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Vzduch, ktorý dýchaš, </a:t>
            </a:r>
          </a:p>
          <a:p>
            <a:pPr algn="ctr"/>
            <a:r>
              <a:rPr lang="sk-SK" sz="2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 však vybrať nemôžeš.</a:t>
            </a:r>
          </a:p>
          <a:p>
            <a:pPr algn="ctr"/>
            <a:r>
              <a:rPr lang="sk-SK" sz="2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Zamyslel si sa niekedy nad tým, čo znamená pre ľudstvo čisté ovzdušie? Ani ovzdušie nie je nevyčerpateľné. Jeho znečistenie sa z roka na rok zhoršuje a má negatívny dopad na ľudí, zvieratá a na celú prírodu. </a:t>
            </a:r>
          </a:p>
          <a:p>
            <a:pPr algn="ctr"/>
            <a:r>
              <a:rPr lang="sk-SK" sz="28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Chráň si svoje ovzdušie. </a:t>
            </a:r>
            <a:endParaRPr lang="sk-SK" sz="2800" b="1" spc="5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85786" y="5429264"/>
            <a:ext cx="7643866" cy="783193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Prečítajte si vety pri obrázkoch a porozprávajte sa o tom, kto je znečisťovateľom ovzdušia na našej planéte.</a:t>
            </a:r>
            <a:endParaRPr lang="sk-SK" sz="2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Documents and Settings\Boss\Desktop\vesmir\CCF00722011_00002.jpg"/>
          <p:cNvPicPr/>
          <p:nvPr/>
        </p:nvPicPr>
        <p:blipFill>
          <a:blip r:embed="rId2" cstate="print">
            <a:clrChange>
              <a:clrFrom>
                <a:srgbClr val="C4E86A"/>
              </a:clrFrom>
              <a:clrTo>
                <a:srgbClr val="C4E86A">
                  <a:alpha val="0"/>
                </a:srgbClr>
              </a:clrTo>
            </a:clrChange>
          </a:blip>
          <a:srcRect t="24344" r="62975" b="54534"/>
          <a:stretch>
            <a:fillRect/>
          </a:stretch>
        </p:blipFill>
        <p:spPr bwMode="auto">
          <a:xfrm>
            <a:off x="1000100" y="1714488"/>
            <a:ext cx="5715023" cy="47767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143108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Prečítajte si vety pri obrázkoch a porozprávajte sa o tom, kto je znečisťovateľom ovzdušia na našej planéte.</a:t>
            </a:r>
            <a:endParaRPr lang="sk-SK" dirty="0"/>
          </a:p>
        </p:txBody>
      </p:sp>
      <p:sp>
        <p:nvSpPr>
          <p:cNvPr id="7" name="Obdélník 6"/>
          <p:cNvSpPr/>
          <p:nvPr/>
        </p:nvSpPr>
        <p:spPr>
          <a:xfrm>
            <a:off x="857224" y="428604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Fajčenie škodí nielen tým, ktorí fajčia, </a:t>
            </a:r>
          </a:p>
          <a:p>
            <a:r>
              <a:rPr lang="sk-SK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ale aj tým, ktorí tento dym vdychujú.</a:t>
            </a:r>
            <a:endParaRPr lang="sk-SK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ocuments and Settings\Boss\Desktop\vesmir\CCF00722011_00002.jpg"/>
          <p:cNvPicPr/>
          <p:nvPr/>
        </p:nvPicPr>
        <p:blipFill>
          <a:blip r:embed="rId2" cstate="print"/>
          <a:srcRect l="34380" t="24105" r="31405" b="55370"/>
          <a:stretch>
            <a:fillRect/>
          </a:stretch>
        </p:blipFill>
        <p:spPr bwMode="auto">
          <a:xfrm>
            <a:off x="1714480" y="1643050"/>
            <a:ext cx="5479422" cy="45529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857224" y="357166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Priemyselná výroba vypúšťa do vzduchu zdraviu škodlivé látky.</a:t>
            </a:r>
            <a:endParaRPr lang="sk-SK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ocuments and Settings\Boss\Desktop\vesmir\CCF00722011_00002.jpg"/>
          <p:cNvPicPr/>
          <p:nvPr/>
        </p:nvPicPr>
        <p:blipFill>
          <a:blip r:embed="rId2" cstate="print"/>
          <a:srcRect l="62149" t="24344" b="54296"/>
          <a:stretch>
            <a:fillRect/>
          </a:stretch>
        </p:blipFill>
        <p:spPr bwMode="auto">
          <a:xfrm>
            <a:off x="1214414" y="1857364"/>
            <a:ext cx="5943600" cy="46458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785786" y="28572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Automobilová doprava veľmi znečisťuje ovzdušie. Z výfukov motorových vozidiel unikajú do ovzdušia škodlivé látky.</a:t>
            </a:r>
            <a:endParaRPr lang="sk-SK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ocuments and Settings\Boss\Desktop\vesmir\CCF00722011_00002.jpg"/>
          <p:cNvPicPr/>
          <p:nvPr/>
        </p:nvPicPr>
        <p:blipFill>
          <a:blip r:embed="rId2" cstate="print"/>
          <a:srcRect l="64298" t="43198" r="-331" b="35322"/>
          <a:stretch>
            <a:fillRect/>
          </a:stretch>
        </p:blipFill>
        <p:spPr bwMode="auto">
          <a:xfrm>
            <a:off x="1500166" y="1785926"/>
            <a:ext cx="5695950" cy="47030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00034" y="285728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 poľnohospodárskych prácach ovzdušie znečisťuje rozptyl priemyselných a prirodzených hnojív a</a:t>
            </a:r>
            <a:r>
              <a:rPr lang="sk-SK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postrekov na poliach.</a:t>
            </a:r>
            <a:endParaRPr lang="sk-SK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ocuments and Settings\Boss\Desktop\vesmir\CCF00722011_00002.jpg"/>
          <p:cNvPicPr/>
          <p:nvPr/>
        </p:nvPicPr>
        <p:blipFill>
          <a:blip r:embed="rId2" cstate="print"/>
          <a:srcRect l="27934" t="42124" r="35041" b="40454"/>
          <a:stretch>
            <a:fillRect/>
          </a:stretch>
        </p:blipFill>
        <p:spPr bwMode="auto">
          <a:xfrm>
            <a:off x="1285852" y="2071678"/>
            <a:ext cx="6210822" cy="40481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785786" y="500042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Elektrárne a teplárne sú najväčším znečisťovateľom ovzdušia.</a:t>
            </a:r>
            <a:endParaRPr lang="sk-SK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ocuments and Settings\Boss\Desktop\vesmir\CCF00722011_00002.jpg"/>
          <p:cNvPicPr/>
          <p:nvPr/>
        </p:nvPicPr>
        <p:blipFill>
          <a:blip r:embed="rId2" cstate="print"/>
          <a:srcRect t="46420" r="68429" b="27804"/>
          <a:stretch>
            <a:fillRect/>
          </a:stretch>
        </p:blipFill>
        <p:spPr bwMode="auto">
          <a:xfrm>
            <a:off x="3214678" y="500042"/>
            <a:ext cx="5324475" cy="60213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85720" y="357166"/>
            <a:ext cx="5643602" cy="156966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sk-SK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Spaľovanie odpadov má negatívny vplyv na životné prostredie.</a:t>
            </a:r>
            <a:endParaRPr lang="sk-SK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500042"/>
            <a:ext cx="823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Prečítaj si vetu porozprávaj sa o tom, kto je znečisťovateľom ovzdušia na našej planéte.</a:t>
            </a:r>
            <a:endParaRPr lang="sk-SK" dirty="0"/>
          </a:p>
        </p:txBody>
      </p:sp>
      <p:pic>
        <p:nvPicPr>
          <p:cNvPr id="4" name="Obrázek 3" descr="D:\Documents and Settings\Boss\Desktop\vesmir\CCF00722011_00002.jpg"/>
          <p:cNvPicPr/>
          <p:nvPr/>
        </p:nvPicPr>
        <p:blipFill>
          <a:blip r:embed="rId2" cstate="print"/>
          <a:srcRect t="24224" b="27566"/>
          <a:stretch>
            <a:fillRect/>
          </a:stretch>
        </p:blipFill>
        <p:spPr bwMode="auto">
          <a:xfrm>
            <a:off x="571473" y="428604"/>
            <a:ext cx="764386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85918" y="5214950"/>
            <a:ext cx="5929354" cy="1341656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Zopakuj si, čo škodí nášmu ovzdušiu a planéte ?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tajomna</Template>
  <TotalTime>124</TotalTime>
  <Words>251</Words>
  <Application>Microsoft Office PowerPoint</Application>
  <PresentationFormat>Prezentácia na obrazovke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maxik</cp:lastModifiedBy>
  <cp:revision>17</cp:revision>
  <dcterms:created xsi:type="dcterms:W3CDTF">2011-02-07T18:32:15Z</dcterms:created>
  <dcterms:modified xsi:type="dcterms:W3CDTF">2020-04-15T14:28:43Z</dcterms:modified>
</cp:coreProperties>
</file>