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59" r:id="rId3"/>
    <p:sldId id="257" r:id="rId4"/>
    <p:sldId id="260" r:id="rId5"/>
    <p:sldId id="262" r:id="rId6"/>
    <p:sldId id="261" r:id="rId7"/>
    <p:sldId id="269" r:id="rId8"/>
    <p:sldId id="27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7" autoAdjust="0"/>
    <p:restoredTop sz="87664" autoAdjust="0"/>
  </p:normalViewPr>
  <p:slideViewPr>
    <p:cSldViewPr>
      <p:cViewPr varScale="1">
        <p:scale>
          <a:sx n="66" d="100"/>
          <a:sy n="66" d="100"/>
        </p:scale>
        <p:origin x="-16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10ADD-9940-4001-A027-CAA7F7F56938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BDF4C-C7A3-4DEC-8D1F-810B29DAA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DF4C-C7A3-4DEC-8D1F-810B29DAAA1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213-7C0E-4325-9054-24F027781DF1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EBB-18B7-430A-8AD8-53CC7FF13C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213-7C0E-4325-9054-24F027781DF1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EBB-18B7-430A-8AD8-53CC7FF13C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213-7C0E-4325-9054-24F027781DF1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EBB-18B7-430A-8AD8-53CC7FF13C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213-7C0E-4325-9054-24F027781DF1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EBB-18B7-430A-8AD8-53CC7FF13C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213-7C0E-4325-9054-24F027781DF1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EBB-18B7-430A-8AD8-53CC7FF13C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213-7C0E-4325-9054-24F027781DF1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EBB-18B7-430A-8AD8-53CC7FF13C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213-7C0E-4325-9054-24F027781DF1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EBB-18B7-430A-8AD8-53CC7FF13C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213-7C0E-4325-9054-24F027781DF1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EBB-18B7-430A-8AD8-53CC7FF13C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213-7C0E-4325-9054-24F027781DF1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EBB-18B7-430A-8AD8-53CC7FF13C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213-7C0E-4325-9054-24F027781DF1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EBB-18B7-430A-8AD8-53CC7FF13C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5213-7C0E-4325-9054-24F027781DF1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EBB-18B7-430A-8AD8-53CC7FF13C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B5213-7C0E-4325-9054-24F027781DF1}" type="datetimeFigureOut">
              <a:rPr lang="cs-CZ" smtClean="0"/>
              <a:pPr/>
              <a:t>27.10.2013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BEBB-18B7-430A-8AD8-53CC7FF13CE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wmf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2.png"/><Relationship Id="rId3" Type="http://schemas.openxmlformats.org/officeDocument/2006/relationships/image" Target="../media/image7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5" Type="http://schemas.openxmlformats.org/officeDocument/2006/relationships/image" Target="../media/image41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Marta\Pictures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96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187624" y="-2115616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sk-SK" sz="4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sk-SK" sz="4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sk-SK" sz="4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sk-SK" sz="4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sk-SK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                  </a:t>
            </a:r>
            <a:r>
              <a:rPr lang="sk-SK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Kde patrí odpad?</a:t>
            </a:r>
            <a:endParaRPr lang="cs-CZ" sz="4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1440000" cy="1440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7" name="Rovná spojovacia šípka 4"/>
          <p:cNvCxnSpPr/>
          <p:nvPr/>
        </p:nvCxnSpPr>
        <p:spPr>
          <a:xfrm>
            <a:off x="2123728" y="6165304"/>
            <a:ext cx="187220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25144"/>
            <a:ext cx="1861228" cy="1908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9" name="Rovná spojovacia šípka 4"/>
          <p:cNvCxnSpPr/>
          <p:nvPr/>
        </p:nvCxnSpPr>
        <p:spPr>
          <a:xfrm>
            <a:off x="6084168" y="6165304"/>
            <a:ext cx="144016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7"/>
          <p:cNvCxnSpPr/>
          <p:nvPr/>
        </p:nvCxnSpPr>
        <p:spPr>
          <a:xfrm flipV="1">
            <a:off x="7740352" y="4869160"/>
            <a:ext cx="0" cy="12961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212976"/>
            <a:ext cx="2412000" cy="158078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12" name="Rovná spojovacia šípka 20"/>
          <p:cNvCxnSpPr/>
          <p:nvPr/>
        </p:nvCxnSpPr>
        <p:spPr>
          <a:xfrm flipH="1">
            <a:off x="3923928" y="4005064"/>
            <a:ext cx="23046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924944"/>
            <a:ext cx="2628000" cy="197118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15" name="Rovná spojovacia šípka 7"/>
          <p:cNvCxnSpPr/>
          <p:nvPr/>
        </p:nvCxnSpPr>
        <p:spPr>
          <a:xfrm rot="-1920000" flipV="1">
            <a:off x="3563888" y="1340768"/>
            <a:ext cx="0" cy="14970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32656"/>
            <a:ext cx="2592000" cy="179420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6" name="Obdélník 15"/>
          <p:cNvSpPr/>
          <p:nvPr/>
        </p:nvSpPr>
        <p:spPr>
          <a:xfrm rot="10800000" flipV="1">
            <a:off x="3347864" y="1074550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</a:p>
          <a:p>
            <a:pPr algn="ctr"/>
            <a:endParaRPr lang="sk-SK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Vedia už aj malé deti, </a:t>
            </a:r>
          </a:p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že je dobré triediť smeti.</a:t>
            </a:r>
          </a:p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Papier sem a sklo zas tam,</a:t>
            </a:r>
          </a:p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na toto si pozor dám.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Marta\Pictures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96" cy="697463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39552" y="548680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Štyria majstri malí, milí,</a:t>
            </a:r>
          </a:p>
          <a:p>
            <a:pPr algn="ctr">
              <a:buNone/>
            </a:pPr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v našom  meste sa usadili.</a:t>
            </a:r>
          </a:p>
          <a:p>
            <a:pPr algn="ctr">
              <a:buNone/>
            </a:pPr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Podľa farby každý pozná,</a:t>
            </a:r>
          </a:p>
          <a:p>
            <a:pPr algn="ctr">
              <a:buNone/>
            </a:pPr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majster aký robí zoznam.</a:t>
            </a:r>
          </a:p>
          <a:p>
            <a:pPr algn="ctr">
              <a:buNone/>
            </a:pPr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Pomôžte im deti,</a:t>
            </a:r>
          </a:p>
          <a:p>
            <a:pPr algn="ctr">
              <a:buNone/>
            </a:pPr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veď chcú iba smeti.</a:t>
            </a:r>
          </a:p>
          <a:p>
            <a:pPr algn="ctr">
              <a:buNone/>
            </a:pPr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Veci, ktoré zavádzajú</a:t>
            </a:r>
          </a:p>
          <a:p>
            <a:pPr algn="ctr">
              <a:buNone/>
            </a:pPr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použiť sa znova dajú.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18636"/>
          <a:stretch>
            <a:fillRect/>
          </a:stretch>
        </p:blipFill>
        <p:spPr bwMode="auto">
          <a:xfrm>
            <a:off x="1907704" y="4509120"/>
            <a:ext cx="6120000" cy="170939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4" descr="Boy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1728192" cy="447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/>
          <a:lstStyle/>
          <a:p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35696" y="4797152"/>
            <a:ext cx="5698976" cy="1468760"/>
          </a:xfrm>
        </p:spPr>
        <p:txBody>
          <a:bodyPr/>
          <a:lstStyle/>
          <a:p>
            <a:pPr algn="ctr">
              <a:buNone/>
            </a:pP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C:\Users\Marta\Pictures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015" cy="7326747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4000" r="1989"/>
          <a:stretch>
            <a:fillRect/>
          </a:stretch>
        </p:blipFill>
        <p:spPr bwMode="auto">
          <a:xfrm>
            <a:off x="3347864" y="3858000"/>
            <a:ext cx="3384376" cy="3000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1403648" y="188641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 smtClean="0">
                <a:solidFill>
                  <a:srgbClr val="FFC000"/>
                </a:solidFill>
              </a:rPr>
              <a:t>    </a:t>
            </a:r>
            <a:r>
              <a:rPr lang="sk-SK" sz="4000" b="1" u="sng" dirty="0" smtClean="0">
                <a:solidFill>
                  <a:srgbClr val="FFC000"/>
                </a:solidFill>
              </a:rPr>
              <a:t>Žltý kontajner - plasty</a:t>
            </a:r>
            <a:endParaRPr lang="cs-CZ" sz="4000" u="sng" dirty="0">
              <a:solidFill>
                <a:srgbClr val="FFC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259632" y="1916832"/>
            <a:ext cx="70385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sk-SK" sz="36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sk-SK" sz="3600" b="1" dirty="0" smtClean="0">
                <a:solidFill>
                  <a:srgbClr val="FFC000"/>
                </a:solidFill>
              </a:rPr>
              <a:t>Žlté slnko, žlté zlato.</a:t>
            </a:r>
          </a:p>
          <a:p>
            <a:pPr algn="ctr">
              <a:buNone/>
            </a:pPr>
            <a:r>
              <a:rPr lang="sk-SK" sz="3600" b="1" dirty="0" smtClean="0">
                <a:solidFill>
                  <a:srgbClr val="FFC000"/>
                </a:solidFill>
              </a:rPr>
              <a:t>žltý klobúk pre skrýš plastov</a:t>
            </a:r>
            <a:r>
              <a:rPr lang="sk-SK" sz="4400" b="1" dirty="0" smtClean="0">
                <a:solidFill>
                  <a:srgbClr val="FFC000"/>
                </a:solidFill>
              </a:rPr>
              <a:t>.</a:t>
            </a:r>
            <a:endParaRPr lang="cs-CZ" sz="4400" b="1" dirty="0">
              <a:solidFill>
                <a:srgbClr val="FFC000"/>
              </a:solidFill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 l="5682" r="6987"/>
          <a:stretch>
            <a:fillRect/>
          </a:stretch>
        </p:blipFill>
        <p:spPr bwMode="auto">
          <a:xfrm>
            <a:off x="971600" y="5706000"/>
            <a:ext cx="1789934" cy="1152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5" cstate="print"/>
          <a:srcRect l="11121" r="8961"/>
          <a:stretch>
            <a:fillRect/>
          </a:stretch>
        </p:blipFill>
        <p:spPr bwMode="auto">
          <a:xfrm>
            <a:off x="8172400" y="2348880"/>
            <a:ext cx="804686" cy="1008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l="7208" t="5716" r="4831" b="5716"/>
          <a:stretch>
            <a:fillRect/>
          </a:stretch>
        </p:blipFill>
        <p:spPr bwMode="auto">
          <a:xfrm>
            <a:off x="6156176" y="1340768"/>
            <a:ext cx="1368425" cy="10350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3789040"/>
            <a:ext cx="1260000" cy="87230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412776"/>
            <a:ext cx="720725" cy="90963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5240946"/>
            <a:ext cx="1116000" cy="161705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4509120"/>
            <a:ext cx="1260000" cy="76403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3068960"/>
            <a:ext cx="1512000" cy="95066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3" name="Picture 24" descr="http://t1.gstatic.com/images?q=tbn:ANd9GcRvosqZmdiScoui6yEIsXpLaUJiYj_AaKeiSIY-9xJokjJKpCtLbQ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48601">
            <a:off x="1649816" y="1298904"/>
            <a:ext cx="1224135" cy="12241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Marta\Pictures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6" name="il_fi" descr="http://starmont.host.sk/kont_sklo.jpg"/>
          <p:cNvPicPr>
            <a:picLocks/>
          </p:cNvPicPr>
          <p:nvPr/>
        </p:nvPicPr>
        <p:blipFill>
          <a:blip r:embed="rId3" cstate="print"/>
          <a:srcRect l="14002" r="11990"/>
          <a:stretch>
            <a:fillRect/>
          </a:stretch>
        </p:blipFill>
        <p:spPr bwMode="auto">
          <a:xfrm>
            <a:off x="2987824" y="3645024"/>
            <a:ext cx="2664296" cy="2988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23528" y="332656"/>
            <a:ext cx="63710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 smtClean="0">
                <a:solidFill>
                  <a:srgbClr val="92D050"/>
                </a:solidFill>
              </a:rPr>
              <a:t>       </a:t>
            </a:r>
            <a:r>
              <a:rPr lang="sk-SK" sz="4000" b="1" u="sng" dirty="0" smtClean="0">
                <a:solidFill>
                  <a:srgbClr val="92D050"/>
                </a:solidFill>
              </a:rPr>
              <a:t>Zelený kontajner - sklo</a:t>
            </a:r>
            <a:endParaRPr lang="cs-CZ" sz="4000" u="sng" dirty="0">
              <a:solidFill>
                <a:srgbClr val="92D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908720"/>
            <a:ext cx="84249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sk-SK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  <a:t>Kontajner so zeleným</a:t>
            </a:r>
          </a:p>
          <a:p>
            <a:pPr algn="ctr">
              <a:buNone/>
            </a:pPr>
            <a: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  <a:t>vrchnákom. </a:t>
            </a:r>
          </a:p>
          <a:p>
            <a:pPr algn="ctr">
              <a:buNone/>
            </a:pPr>
            <a: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  <a:t>Je naplnený pestrým sklom</a:t>
            </a:r>
            <a:r>
              <a:rPr lang="sk-SK" sz="4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cs-CZ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">
            <a:off x="720501" y="3320261"/>
            <a:ext cx="691269" cy="2232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36296" t="2161" r="35625" b="2802"/>
          <a:stretch>
            <a:fillRect/>
          </a:stretch>
        </p:blipFill>
        <p:spPr bwMode="auto">
          <a:xfrm rot="1620000">
            <a:off x="1226334" y="4320968"/>
            <a:ext cx="658647" cy="2232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00000">
            <a:off x="1945489" y="5170821"/>
            <a:ext cx="514683" cy="1656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2492896"/>
            <a:ext cx="921774" cy="16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620689"/>
            <a:ext cx="1080000" cy="98247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509120"/>
            <a:ext cx="2340000" cy="1755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Picture 27" descr="ktn00009"/>
          <p:cNvPicPr>
            <a:picLocks noChangeAspect="1" noChangeArrowheads="1"/>
          </p:cNvPicPr>
          <p:nvPr/>
        </p:nvPicPr>
        <p:blipFill>
          <a:blip r:embed="rId10" cstate="print"/>
          <a:srcRect r="23935"/>
          <a:stretch>
            <a:fillRect/>
          </a:stretch>
        </p:blipFill>
        <p:spPr bwMode="auto">
          <a:xfrm>
            <a:off x="323528" y="1412776"/>
            <a:ext cx="1259632" cy="158496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Marta\Pictures\Obráz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15816" y="3645024"/>
            <a:ext cx="3419232" cy="30240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-180528" y="-171399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</a:rPr>
              <a:t>         </a:t>
            </a:r>
          </a:p>
          <a:p>
            <a:r>
              <a:rPr lang="sk-SK" sz="4000" b="1" dirty="0" smtClean="0">
                <a:solidFill>
                  <a:srgbClr val="002060"/>
                </a:solidFill>
              </a:rPr>
              <a:t>            Modrý kontajner- papier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323528" y="1196753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sk-SK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sk-SK" sz="3200" b="1" dirty="0" smtClean="0">
                <a:solidFill>
                  <a:srgbClr val="002060"/>
                </a:solidFill>
              </a:rPr>
              <a:t>Ktorý kontajner starý papier</a:t>
            </a:r>
          </a:p>
          <a:p>
            <a:pPr algn="ctr">
              <a:buNone/>
            </a:pPr>
            <a:r>
              <a:rPr lang="sk-SK" sz="3200" b="1" dirty="0" smtClean="0">
                <a:solidFill>
                  <a:srgbClr val="002060"/>
                </a:solidFill>
              </a:rPr>
              <a:t> uschová?</a:t>
            </a:r>
          </a:p>
          <a:p>
            <a:pPr algn="ctr">
              <a:buNone/>
            </a:pPr>
            <a:r>
              <a:rPr lang="sk-SK" sz="3200" b="1" dirty="0" smtClean="0">
                <a:solidFill>
                  <a:srgbClr val="002060"/>
                </a:solidFill>
              </a:rPr>
              <a:t>Ten modrý, modrý ako obloha.</a:t>
            </a:r>
            <a:endParaRPr lang="cs-CZ" sz="3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229200"/>
            <a:ext cx="1944000" cy="117514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 l="5602" t="4642" r="6801" b="3130"/>
          <a:stretch>
            <a:fillRect/>
          </a:stretch>
        </p:blipFill>
        <p:spPr bwMode="auto">
          <a:xfrm>
            <a:off x="1115616" y="3789040"/>
            <a:ext cx="1440000" cy="1204274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7443" t="8957" r="5971" b="5949"/>
          <a:stretch>
            <a:fillRect/>
          </a:stretch>
        </p:blipFill>
        <p:spPr bwMode="auto">
          <a:xfrm>
            <a:off x="7236296" y="404664"/>
            <a:ext cx="1656000" cy="108470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 l="5040" r="9280"/>
          <a:stretch>
            <a:fillRect/>
          </a:stretch>
        </p:blipFill>
        <p:spPr bwMode="auto">
          <a:xfrm>
            <a:off x="395536" y="1196752"/>
            <a:ext cx="1332000" cy="10307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708920"/>
            <a:ext cx="1440000" cy="111902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5661248"/>
            <a:ext cx="1872000" cy="919994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2492896"/>
            <a:ext cx="1382712" cy="100806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" name="Picture 2" descr="ofc000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4005064"/>
            <a:ext cx="1792731" cy="15120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Marta\Pictures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226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861048"/>
            <a:ext cx="2463800" cy="2525712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23528" y="40466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</a:t>
            </a:r>
            <a:r>
              <a:rPr lang="sk-SK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Sivý kontajner- kovy    </a:t>
            </a:r>
            <a:endParaRPr lang="cs-CZ" sz="4000" u="sng" dirty="0"/>
          </a:p>
        </p:txBody>
      </p:sp>
      <p:sp>
        <p:nvSpPr>
          <p:cNvPr id="7" name="Obdélník 6"/>
          <p:cNvSpPr/>
          <p:nvPr/>
        </p:nvSpPr>
        <p:spPr>
          <a:xfrm>
            <a:off x="2286000" y="1556793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sz="3600" b="1" dirty="0" smtClean="0"/>
              <a:t>Kontajner a farba sivá</a:t>
            </a:r>
          </a:p>
          <a:p>
            <a:pPr algn="ctr">
              <a:buNone/>
            </a:pPr>
            <a:r>
              <a:rPr lang="sk-SK" sz="3600" b="1" dirty="0" smtClean="0"/>
              <a:t>staré kovy v sebe skrýva.</a:t>
            </a:r>
            <a:endParaRPr lang="cs-CZ" sz="3600" b="1" dirty="0"/>
          </a:p>
        </p:txBody>
      </p:sp>
      <p:pic>
        <p:nvPicPr>
          <p:cNvPr id="8" name="Obrázek 7" descr="zelez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293096"/>
            <a:ext cx="2772000" cy="207900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Obrázek 8" descr="zelezo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365104"/>
            <a:ext cx="2700000" cy="202500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Obrázek 10" descr="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636912"/>
            <a:ext cx="1728000" cy="129600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8" descr="http://t3.gstatic.com/images?q=tbn:ANd9GcRy6QchLnoLi29XX_s9jxQ5B1oL_URssJURitknAZJcyKXUuCnLCw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60000">
            <a:off x="534593" y="1198251"/>
            <a:ext cx="936104" cy="117906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4" descr="http://t2.gstatic.com/images?q=tbn:ANd9GcS8kRi41rHzYCCzZm6SF2cgGo8tlkaPsm-0nH94zs8amoCfomGlM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675787">
            <a:off x="866836" y="3230333"/>
            <a:ext cx="1064099" cy="61113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Picture 12" descr="http://t3.gstatic.com/images?q=tbn:ANd9GcR4jhEC9iDF4XTdeL4b5Jo5uoC6p7flP3kBNqe9mKaKTb0nW1uYt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64851">
            <a:off x="7008202" y="1148307"/>
            <a:ext cx="702551" cy="112092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0" cstate="print"/>
          <a:srcRect l="3223" r="3326"/>
          <a:stretch>
            <a:fillRect/>
          </a:stretch>
        </p:blipFill>
        <p:spPr bwMode="auto">
          <a:xfrm>
            <a:off x="2123728" y="2924944"/>
            <a:ext cx="1152000" cy="86366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Marta\Pictures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" name="Obdélník 30"/>
          <p:cNvSpPr/>
          <p:nvPr/>
        </p:nvSpPr>
        <p:spPr>
          <a:xfrm>
            <a:off x="323528" y="3284984"/>
            <a:ext cx="6356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3" name="Obdélník 32"/>
          <p:cNvSpPr/>
          <p:nvPr/>
        </p:nvSpPr>
        <p:spPr>
          <a:xfrm>
            <a:off x="251520" y="476672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     </a:t>
            </a:r>
            <a:r>
              <a:rPr lang="cs-CZ" sz="2800" b="1" u="sng" dirty="0" err="1" smtClean="0"/>
              <a:t>Pomôžte</a:t>
            </a:r>
            <a:r>
              <a:rPr lang="cs-CZ" sz="2800" b="1" u="sng" dirty="0" smtClean="0"/>
              <a:t> </a:t>
            </a:r>
            <a:r>
              <a:rPr lang="cs-CZ" sz="2800" b="1" u="sng" dirty="0" err="1" smtClean="0"/>
              <a:t>deti</a:t>
            </a:r>
            <a:r>
              <a:rPr lang="cs-CZ" sz="2800" b="1" u="sng" dirty="0" smtClean="0"/>
              <a:t>, Jurkovi </a:t>
            </a:r>
            <a:r>
              <a:rPr lang="cs-CZ" sz="2800" b="1" u="sng" dirty="0" err="1" smtClean="0"/>
              <a:t>roztriediť</a:t>
            </a:r>
            <a:r>
              <a:rPr lang="cs-CZ" sz="2800" b="1" u="sng" dirty="0" smtClean="0"/>
              <a:t> </a:t>
            </a:r>
            <a:r>
              <a:rPr lang="cs-CZ" sz="2800" b="1" u="sng" dirty="0" err="1" smtClean="0"/>
              <a:t>smeti</a:t>
            </a:r>
            <a:r>
              <a:rPr lang="cs-CZ" sz="2800" b="1" u="sng" dirty="0" smtClean="0"/>
              <a:t> do </a:t>
            </a:r>
            <a:r>
              <a:rPr lang="cs-CZ" sz="2800" b="1" u="sng" dirty="0" err="1" smtClean="0"/>
              <a:t>kontajnerov</a:t>
            </a:r>
            <a:r>
              <a:rPr lang="cs-CZ" sz="2800" b="1" u="sng" dirty="0" smtClean="0"/>
              <a:t>.</a:t>
            </a:r>
            <a:endParaRPr lang="cs-CZ" sz="2800" b="1" u="sng" dirty="0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print"/>
          <a:srcRect l="3656" t="18636" r="4949"/>
          <a:stretch>
            <a:fillRect/>
          </a:stretch>
        </p:blipFill>
        <p:spPr bwMode="auto">
          <a:xfrm>
            <a:off x="1475656" y="4221088"/>
            <a:ext cx="7200800" cy="220062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6" name="Obrázek 33" descr="11954220781424598778johnny_automatic_little_boy_svg_m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1356441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 b="13138"/>
          <a:stretch>
            <a:fillRect/>
          </a:stretch>
        </p:blipFill>
        <p:spPr bwMode="auto">
          <a:xfrm>
            <a:off x="1907704" y="1196752"/>
            <a:ext cx="1296000" cy="93610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7137" r="6064" b="654"/>
          <a:stretch>
            <a:fillRect/>
          </a:stretch>
        </p:blipFill>
        <p:spPr bwMode="auto">
          <a:xfrm rot="523482">
            <a:off x="1563693" y="2529264"/>
            <a:ext cx="1281146" cy="8242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 l="4610" r="7806" b="6419"/>
          <a:stretch>
            <a:fillRect/>
          </a:stretch>
        </p:blipFill>
        <p:spPr bwMode="auto">
          <a:xfrm>
            <a:off x="6084168" y="1268760"/>
            <a:ext cx="936000" cy="83747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 cstate="print"/>
          <a:srcRect l="18184" r="18173"/>
          <a:stretch>
            <a:fillRect/>
          </a:stretch>
        </p:blipFill>
        <p:spPr bwMode="auto">
          <a:xfrm>
            <a:off x="5148064" y="1700808"/>
            <a:ext cx="504056" cy="792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3360000">
            <a:off x="7691488" y="3064495"/>
            <a:ext cx="428040" cy="1152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 cstate="print"/>
          <a:srcRect l="25757" r="22728"/>
          <a:stretch>
            <a:fillRect/>
          </a:stretch>
        </p:blipFill>
        <p:spPr bwMode="auto">
          <a:xfrm>
            <a:off x="6372200" y="2636912"/>
            <a:ext cx="432048" cy="1260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11" cstate="print"/>
          <a:srcRect l="10262" r="7639" b="3852"/>
          <a:stretch>
            <a:fillRect/>
          </a:stretch>
        </p:blipFill>
        <p:spPr bwMode="auto">
          <a:xfrm>
            <a:off x="3779912" y="1556792"/>
            <a:ext cx="1152128" cy="122413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6" y="3140968"/>
            <a:ext cx="972000" cy="83898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3" cstate="print"/>
          <a:srcRect l="3223" r="3326"/>
          <a:stretch>
            <a:fillRect/>
          </a:stretch>
        </p:blipFill>
        <p:spPr bwMode="auto">
          <a:xfrm>
            <a:off x="4932040" y="3068960"/>
            <a:ext cx="1152000" cy="86366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4" cstate="print"/>
          <a:srcRect l="8083" t="13382" b="9339"/>
          <a:stretch>
            <a:fillRect/>
          </a:stretch>
        </p:blipFill>
        <p:spPr bwMode="auto">
          <a:xfrm rot="-2460000">
            <a:off x="7693540" y="1749555"/>
            <a:ext cx="1025798" cy="70562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9" name="Picture 12" descr="http://t3.gstatic.com/images?q=tbn:ANd9GcR4jhEC9iDF4XTdeL4b5Jo5uoC6p7flP3kBNqe9mKaKTb0nW1uYt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64851">
            <a:off x="527481" y="1292322"/>
            <a:ext cx="702551" cy="112092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Marta\Pictures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96" cy="697463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39552" y="-31541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sk-SK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sk-SK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sk-SK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Spracovala: Marta L.</a:t>
            </a:r>
          </a:p>
          <a:p>
            <a:pPr algn="ctr">
              <a:buNone/>
            </a:pPr>
            <a:endParaRPr lang="sk-SK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sk-SK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Zdroj: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časopis Adamko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časopis  Včielka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Internet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sk-SK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Pôvodný zdroj niektorých     </a:t>
            </a:r>
          </a:p>
          <a:p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  obrázkov neznámy</a:t>
            </a:r>
            <a:endParaRPr lang="sk-SK" sz="24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166</Words>
  <Application>Microsoft Office PowerPoint</Application>
  <PresentationFormat>Předvádění na obrazovce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Marta</dc:creator>
  <cp:lastModifiedBy>ja</cp:lastModifiedBy>
  <cp:revision>107</cp:revision>
  <dcterms:created xsi:type="dcterms:W3CDTF">2012-07-06T10:45:34Z</dcterms:created>
  <dcterms:modified xsi:type="dcterms:W3CDTF">2013-10-27T06:31:04Z</dcterms:modified>
</cp:coreProperties>
</file>