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C49D3A-3A9E-459E-9981-B3C2F285F876}" type="datetimeFigureOut">
              <a:rPr lang="pl-PL" smtClean="0"/>
              <a:pPr/>
              <a:t>2020-03-19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C4F951-EC0F-43C3-BF5F-36F8416D07A5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4F951-EC0F-43C3-BF5F-36F8416D07A5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4F951-EC0F-43C3-BF5F-36F8416D07A5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A2A59-8B59-431E-9533-D8258358F1DF}" type="datetimeFigureOut">
              <a:rPr lang="pl-PL" smtClean="0"/>
              <a:pPr/>
              <a:t>2020-03-19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D913C-2C69-48F7-B8D9-449D6BCC985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A2A59-8B59-431E-9533-D8258358F1DF}" type="datetimeFigureOut">
              <a:rPr lang="pl-PL" smtClean="0"/>
              <a:pPr/>
              <a:t>2020-03-19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D913C-2C69-48F7-B8D9-449D6BCC985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A2A59-8B59-431E-9533-D8258358F1DF}" type="datetimeFigureOut">
              <a:rPr lang="pl-PL" smtClean="0"/>
              <a:pPr/>
              <a:t>2020-03-19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D913C-2C69-48F7-B8D9-449D6BCC985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A2A59-8B59-431E-9533-D8258358F1DF}" type="datetimeFigureOut">
              <a:rPr lang="pl-PL" smtClean="0"/>
              <a:pPr/>
              <a:t>2020-03-19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D913C-2C69-48F7-B8D9-449D6BCC985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A2A59-8B59-431E-9533-D8258358F1DF}" type="datetimeFigureOut">
              <a:rPr lang="pl-PL" smtClean="0"/>
              <a:pPr/>
              <a:t>2020-03-19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D913C-2C69-48F7-B8D9-449D6BCC985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A2A59-8B59-431E-9533-D8258358F1DF}" type="datetimeFigureOut">
              <a:rPr lang="pl-PL" smtClean="0"/>
              <a:pPr/>
              <a:t>2020-03-19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D913C-2C69-48F7-B8D9-449D6BCC985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A2A59-8B59-431E-9533-D8258358F1DF}" type="datetimeFigureOut">
              <a:rPr lang="pl-PL" smtClean="0"/>
              <a:pPr/>
              <a:t>2020-03-19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D913C-2C69-48F7-B8D9-449D6BCC985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A2A59-8B59-431E-9533-D8258358F1DF}" type="datetimeFigureOut">
              <a:rPr lang="pl-PL" smtClean="0"/>
              <a:pPr/>
              <a:t>2020-03-19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D913C-2C69-48F7-B8D9-449D6BCC985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A2A59-8B59-431E-9533-D8258358F1DF}" type="datetimeFigureOut">
              <a:rPr lang="pl-PL" smtClean="0"/>
              <a:pPr/>
              <a:t>2020-03-19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D913C-2C69-48F7-B8D9-449D6BCC985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A2A59-8B59-431E-9533-D8258358F1DF}" type="datetimeFigureOut">
              <a:rPr lang="pl-PL" smtClean="0"/>
              <a:pPr/>
              <a:t>2020-03-19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D913C-2C69-48F7-B8D9-449D6BCC985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A2A59-8B59-431E-9533-D8258358F1DF}" type="datetimeFigureOut">
              <a:rPr lang="pl-PL" smtClean="0"/>
              <a:pPr/>
              <a:t>2020-03-19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2BD913C-2C69-48F7-B8D9-449D6BCC985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23A2A59-8B59-431E-9533-D8258358F1DF}" type="datetimeFigureOut">
              <a:rPr lang="pl-PL" smtClean="0"/>
              <a:pPr/>
              <a:t>2020-03-19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2BD913C-2C69-48F7-B8D9-449D6BCC9854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yFjMupI5B0" TargetMode="External"/><Relationship Id="rId2" Type="http://schemas.openxmlformats.org/officeDocument/2006/relationships/hyperlink" Target="https://www.youtube.com/watch?v=CYD7f5b_qj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osiakowo.pl/2018/05/kreatywnebujo-na-czerwiec/" TargetMode="External"/><Relationship Id="rId5" Type="http://schemas.openxmlformats.org/officeDocument/2006/relationships/hyperlink" Target="https://goodidea.life/wyzwanie-rysunkowe/" TargetMode="External"/><Relationship Id="rId4" Type="http://schemas.openxmlformats.org/officeDocument/2006/relationships/hyperlink" Target="http://narysuj.com/podstrony/tutoriale.html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8Bjg7TWcpw" TargetMode="External"/><Relationship Id="rId2" Type="http://schemas.openxmlformats.org/officeDocument/2006/relationships/hyperlink" Target="https://www.youtube.com/watch?v=DlFFSBI1MO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Stres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Co to jest i jak sobie z nim radzić?</a:t>
            </a:r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Zdrowe radzenie </a:t>
            </a:r>
            <a:r>
              <a:rPr lang="pl-PL" dirty="0" err="1" smtClean="0"/>
              <a:t>cd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pl-PL" dirty="0"/>
              <a:t>czytanie książek,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 </a:t>
            </a:r>
            <a:r>
              <a:rPr lang="pl-PL" dirty="0"/>
              <a:t>hobby,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 </a:t>
            </a:r>
            <a:r>
              <a:rPr lang="pl-PL" dirty="0"/>
              <a:t>spacerowanie,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 </a:t>
            </a:r>
            <a:r>
              <a:rPr lang="pl-PL" dirty="0"/>
              <a:t>relaks</a:t>
            </a:r>
            <a:r>
              <a:rPr lang="pl-PL" dirty="0" smtClean="0"/>
              <a:t>,</a:t>
            </a:r>
            <a:endParaRPr lang="pl-PL" dirty="0"/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 </a:t>
            </a:r>
            <a:r>
              <a:rPr lang="pl-PL" dirty="0"/>
              <a:t>uśmiech,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 </a:t>
            </a:r>
            <a:r>
              <a:rPr lang="pl-PL" dirty="0"/>
              <a:t>drobne przyjemności</a:t>
            </a:r>
            <a:r>
              <a:rPr lang="pl-PL" dirty="0" smtClean="0"/>
              <a:t>,</a:t>
            </a:r>
            <a:endParaRPr lang="pl-PL" dirty="0"/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 </a:t>
            </a:r>
            <a:r>
              <a:rPr lang="pl-PL" dirty="0"/>
              <a:t>wprowadzenie zmian,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 </a:t>
            </a:r>
            <a:r>
              <a:rPr lang="pl-PL" dirty="0"/>
              <a:t>porządki,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 </a:t>
            </a:r>
            <a:r>
              <a:rPr lang="pl-PL" dirty="0"/>
              <a:t>przerwa od </a:t>
            </a:r>
            <a:r>
              <a:rPr lang="pl-PL" dirty="0" err="1"/>
              <a:t>social</a:t>
            </a:r>
            <a:r>
              <a:rPr lang="pl-PL" dirty="0"/>
              <a:t> media,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 </a:t>
            </a:r>
            <a:r>
              <a:rPr lang="pl-PL" dirty="0"/>
              <a:t>dbanie o swoje ciało,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 </a:t>
            </a:r>
            <a:r>
              <a:rPr lang="pl-PL" dirty="0"/>
              <a:t>obcowanie z naturą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Zdrowe radzenie </a:t>
            </a:r>
            <a:r>
              <a:rPr lang="pl-PL" dirty="0" err="1" smtClean="0"/>
              <a:t>cd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pl-PL" dirty="0"/>
              <a:t>nabranie dystansu,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 </a:t>
            </a:r>
            <a:r>
              <a:rPr lang="pl-PL" dirty="0"/>
              <a:t>poznanie samego siebie,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 </a:t>
            </a:r>
            <a:r>
              <a:rPr lang="pl-PL" dirty="0"/>
              <a:t>asertywność,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 </a:t>
            </a:r>
            <a:r>
              <a:rPr lang="pl-PL" dirty="0"/>
              <a:t>bycie dobrym dla samego siebie</a:t>
            </a:r>
            <a:r>
              <a:rPr lang="pl-PL" dirty="0" smtClean="0"/>
              <a:t>,</a:t>
            </a:r>
            <a:endParaRPr lang="pl-PL" dirty="0"/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 </a:t>
            </a:r>
            <a:r>
              <a:rPr lang="pl-PL" dirty="0"/>
              <a:t>masaż relaksacyjny,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 </a:t>
            </a:r>
            <a:r>
              <a:rPr lang="pl-PL" dirty="0" err="1"/>
              <a:t>arteterapia</a:t>
            </a:r>
            <a:r>
              <a:rPr lang="pl-PL" dirty="0" smtClean="0"/>
              <a:t>,</a:t>
            </a:r>
            <a:endParaRPr lang="pl-PL" dirty="0"/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 </a:t>
            </a:r>
            <a:r>
              <a:rPr lang="pl-PL" dirty="0"/>
              <a:t>dbanie o innych,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 </a:t>
            </a:r>
            <a:r>
              <a:rPr lang="pl-PL" dirty="0"/>
              <a:t>przytulenie</a:t>
            </a:r>
            <a:r>
              <a:rPr lang="pl-PL" dirty="0" smtClean="0"/>
              <a:t>,</a:t>
            </a:r>
            <a:endParaRPr lang="pl-PL" dirty="0"/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 </a:t>
            </a:r>
            <a:r>
              <a:rPr lang="pl-PL" dirty="0"/>
              <a:t>głębokie oddychanie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 na zakończenie….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pl-PL" dirty="0" smtClean="0"/>
              <a:t>Na pozytywną walkę ze stresem jest mnóstwo ogólnodostępnych sposobów. Poniżej wkleję linki do stron, które wspomogą wyżej wymienione.</a:t>
            </a:r>
          </a:p>
          <a:p>
            <a:pPr>
              <a:buNone/>
            </a:pPr>
            <a:r>
              <a:rPr lang="pl-PL" sz="2100" dirty="0" smtClean="0"/>
              <a:t> </a:t>
            </a:r>
            <a:r>
              <a:rPr lang="pl-PL" sz="2100" b="1" dirty="0" smtClean="0"/>
              <a:t>Aktywność fizyczna:</a:t>
            </a:r>
          </a:p>
          <a:p>
            <a:pPr>
              <a:buNone/>
            </a:pPr>
            <a:r>
              <a:rPr lang="pl-PL" sz="2100" dirty="0" smtClean="0"/>
              <a:t>● </a:t>
            </a:r>
            <a:r>
              <a:rPr lang="pl-PL" sz="2100" dirty="0" smtClean="0">
                <a:hlinkClick r:id="rId2"/>
              </a:rPr>
              <a:t>https://www.youtube.com/watch?v=CYD7f5b_qj4</a:t>
            </a:r>
            <a:r>
              <a:rPr lang="pl-PL" sz="2100" dirty="0" smtClean="0"/>
              <a:t> </a:t>
            </a:r>
          </a:p>
          <a:p>
            <a:pPr>
              <a:buNone/>
            </a:pPr>
            <a:r>
              <a:rPr lang="pl-PL" sz="2100" dirty="0" smtClean="0"/>
              <a:t>● </a:t>
            </a:r>
            <a:r>
              <a:rPr lang="pl-PL" sz="2100" dirty="0" smtClean="0">
                <a:hlinkClick r:id="rId3"/>
              </a:rPr>
              <a:t>https://www.youtube.com/watch?v=uyFjMupI5B0</a:t>
            </a:r>
            <a:r>
              <a:rPr lang="pl-PL" sz="2100" dirty="0" smtClean="0"/>
              <a:t> </a:t>
            </a:r>
          </a:p>
          <a:p>
            <a:pPr>
              <a:buNone/>
            </a:pPr>
            <a:r>
              <a:rPr lang="pl-PL" sz="2400" b="1" dirty="0" smtClean="0"/>
              <a:t>Rysowanie:</a:t>
            </a:r>
          </a:p>
          <a:p>
            <a:pPr>
              <a:buNone/>
            </a:pPr>
            <a:r>
              <a:rPr lang="pl-PL" sz="2400" dirty="0" smtClean="0"/>
              <a:t>● </a:t>
            </a:r>
            <a:r>
              <a:rPr lang="pl-PL" sz="2400" dirty="0" smtClean="0">
                <a:hlinkClick r:id="rId4"/>
              </a:rPr>
              <a:t>http://narysuj.com/podstrony/tutoriale.html</a:t>
            </a:r>
            <a:r>
              <a:rPr lang="pl-PL" sz="2400" dirty="0" smtClean="0"/>
              <a:t> </a:t>
            </a:r>
          </a:p>
          <a:p>
            <a:pPr>
              <a:buNone/>
            </a:pPr>
            <a:r>
              <a:rPr lang="pl-PL" sz="2400" dirty="0" smtClean="0"/>
              <a:t>● </a:t>
            </a:r>
            <a:r>
              <a:rPr lang="pl-PL" sz="2400" dirty="0" smtClean="0">
                <a:hlinkClick r:id="rId5"/>
              </a:rPr>
              <a:t>https://goodidea.life/wyzwanie-rysunkowe/</a:t>
            </a:r>
            <a:r>
              <a:rPr lang="pl-PL" sz="2400" dirty="0" smtClean="0"/>
              <a:t> </a:t>
            </a:r>
          </a:p>
          <a:p>
            <a:pPr>
              <a:buNone/>
            </a:pPr>
            <a:r>
              <a:rPr lang="pl-PL" sz="2400" dirty="0" smtClean="0"/>
              <a:t>● </a:t>
            </a:r>
            <a:r>
              <a:rPr lang="pl-PL" sz="2400" dirty="0" smtClean="0">
                <a:hlinkClick r:id="rId6"/>
              </a:rPr>
              <a:t>https://tosiakowo.pl/2018/05/kreatywnebujo-na-czerwiec/</a:t>
            </a:r>
            <a:r>
              <a:rPr lang="pl-PL" sz="2400" dirty="0" smtClean="0"/>
              <a:t> </a:t>
            </a:r>
          </a:p>
          <a:p>
            <a:pPr>
              <a:buNone/>
            </a:pPr>
            <a:endParaRPr lang="pl-PL" sz="2400" dirty="0" smtClean="0"/>
          </a:p>
          <a:p>
            <a:pPr>
              <a:buNone/>
            </a:pPr>
            <a:endParaRPr lang="pl-PL" sz="24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Zakończenia ciąg dalszy…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000" b="1" dirty="0"/>
              <a:t>Zdrowe odżywianie się:</a:t>
            </a:r>
          </a:p>
          <a:p>
            <a:pPr>
              <a:buNone/>
            </a:pPr>
            <a:r>
              <a:rPr lang="pl-PL" sz="2000" dirty="0" smtClean="0"/>
              <a:t>● </a:t>
            </a:r>
            <a:r>
              <a:rPr lang="pl-PL" sz="2000" dirty="0">
                <a:hlinkClick r:id="rId2"/>
              </a:rPr>
              <a:t>https://</a:t>
            </a:r>
            <a:r>
              <a:rPr lang="pl-PL" sz="2000" dirty="0" smtClean="0">
                <a:hlinkClick r:id="rId2"/>
              </a:rPr>
              <a:t>www.youtube.com/watch?v=DlFFSBI1MOs</a:t>
            </a:r>
            <a:r>
              <a:rPr lang="pl-PL" sz="2000" dirty="0" smtClean="0"/>
              <a:t> </a:t>
            </a:r>
            <a:endParaRPr lang="pl-PL" sz="2000" dirty="0" smtClean="0"/>
          </a:p>
          <a:p>
            <a:pPr>
              <a:buNone/>
            </a:pPr>
            <a:endParaRPr lang="pl-PL" sz="2000" dirty="0"/>
          </a:p>
          <a:p>
            <a:pPr>
              <a:buNone/>
            </a:pPr>
            <a:r>
              <a:rPr lang="pl-PL" sz="2000" b="1" dirty="0"/>
              <a:t>Poprawne oddychanie:</a:t>
            </a:r>
          </a:p>
          <a:p>
            <a:pPr>
              <a:buNone/>
            </a:pPr>
            <a:r>
              <a:rPr lang="pl-PL" sz="2000" dirty="0"/>
              <a:t>● </a:t>
            </a:r>
            <a:r>
              <a:rPr lang="pl-PL" sz="2000" dirty="0">
                <a:hlinkClick r:id="rId3"/>
              </a:rPr>
              <a:t>https://</a:t>
            </a:r>
            <a:r>
              <a:rPr lang="pl-PL" sz="2000" dirty="0" smtClean="0">
                <a:hlinkClick r:id="rId3"/>
              </a:rPr>
              <a:t>www.youtube.com/watch?v=J8Bjg7TWcpw</a:t>
            </a:r>
            <a:r>
              <a:rPr lang="pl-PL" sz="2000" dirty="0" smtClean="0"/>
              <a:t> </a:t>
            </a:r>
            <a:endParaRPr lang="pl-PL" sz="2000" dirty="0"/>
          </a:p>
          <a:p>
            <a:pPr>
              <a:buNone/>
            </a:pPr>
            <a:endParaRPr lang="pl-PL" sz="2000" dirty="0"/>
          </a:p>
          <a:p>
            <a:pPr>
              <a:buNone/>
            </a:pPr>
            <a:endParaRPr lang="pl-PL" sz="2000" dirty="0" smtClean="0"/>
          </a:p>
          <a:p>
            <a:pPr algn="ctr">
              <a:buNone/>
            </a:pPr>
            <a:r>
              <a:rPr lang="pl-PL" sz="2000" dirty="0" smtClean="0"/>
              <a:t>Dziękuję za uwagę! Wszystkim życzę zdrowia i mało stresu </a:t>
            </a:r>
            <a:r>
              <a:rPr lang="pl-PL" sz="2000" dirty="0" smtClean="0">
                <a:sym typeface="Wingdings" pitchFamily="2" charset="2"/>
              </a:rPr>
              <a:t></a:t>
            </a:r>
            <a:endParaRPr lang="pl-PL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Czym jest stres?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pl-PL" dirty="0" smtClean="0"/>
              <a:t>Stres </a:t>
            </a:r>
            <a:r>
              <a:rPr lang="pl-PL" dirty="0"/>
              <a:t>jest naturalną reakcją obronną organizmu </a:t>
            </a:r>
            <a:r>
              <a:rPr lang="pl-PL" dirty="0" smtClean="0"/>
              <a:t>na obciążenia </a:t>
            </a:r>
            <a:r>
              <a:rPr lang="pl-PL" dirty="0"/>
              <a:t>psychiczne lub </a:t>
            </a:r>
            <a:r>
              <a:rPr lang="pl-PL" dirty="0" smtClean="0"/>
              <a:t>fizyczne. Stres </a:t>
            </a:r>
            <a:r>
              <a:rPr lang="pl-PL" dirty="0"/>
              <a:t>towarzyszył nam od zawsze i nie raz się z </a:t>
            </a:r>
            <a:r>
              <a:rPr lang="pl-PL" dirty="0" smtClean="0"/>
              <a:t>nim jeszcze </a:t>
            </a:r>
            <a:r>
              <a:rPr lang="pl-PL" dirty="0"/>
              <a:t>spotkamy</a:t>
            </a:r>
            <a:r>
              <a:rPr lang="pl-PL" dirty="0" smtClean="0"/>
              <a:t>.</a:t>
            </a:r>
          </a:p>
          <a:p>
            <a:pPr>
              <a:buNone/>
            </a:pPr>
            <a:r>
              <a:rPr lang="pl-PL" dirty="0" smtClean="0"/>
              <a:t> Co </a:t>
            </a:r>
            <a:r>
              <a:rPr lang="pl-PL" dirty="0"/>
              <a:t>jest ważne? </a:t>
            </a:r>
            <a:endParaRPr lang="pl-PL" dirty="0" smtClean="0"/>
          </a:p>
          <a:p>
            <a:pPr algn="just">
              <a:buNone/>
            </a:pPr>
            <a:r>
              <a:rPr lang="pl-PL" dirty="0" smtClean="0"/>
              <a:t>Umiejętność </a:t>
            </a:r>
            <a:r>
              <a:rPr lang="pl-PL" dirty="0"/>
              <a:t>rozpoznania go, wiedza, co się dzieje </a:t>
            </a:r>
            <a:r>
              <a:rPr lang="pl-PL" dirty="0" smtClean="0"/>
              <a:t>z naszym </a:t>
            </a:r>
            <a:r>
              <a:rPr lang="pl-PL" dirty="0"/>
              <a:t>ciałem, a także jak to kontrolować i sobie z tym </a:t>
            </a:r>
            <a:r>
              <a:rPr lang="pl-PL" dirty="0" smtClean="0"/>
              <a:t>poradzić. Ze </a:t>
            </a:r>
            <a:r>
              <a:rPr lang="pl-PL" dirty="0"/>
              <a:t>względu na aktualną sytuację światową, stres pojawia się w znacznie </a:t>
            </a:r>
            <a:r>
              <a:rPr lang="pl-PL" dirty="0" smtClean="0"/>
              <a:t>większym natężeniu</a:t>
            </a:r>
            <a:r>
              <a:rPr lang="pl-PL" dirty="0"/>
              <a:t>. Panikujemy, boimy się o bliskich, o siebie. Lekarze pracują pod presją, mniej </a:t>
            </a:r>
            <a:r>
              <a:rPr lang="pl-PL" dirty="0" smtClean="0"/>
              <a:t>dbają o </a:t>
            </a:r>
            <a:r>
              <a:rPr lang="pl-PL" dirty="0"/>
              <a:t>siebie. Im bardziej nerwowi jesteśmy, tym bardziej działamy sobie samym na niekorzyść.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Objawy stresu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pl-PL" sz="2300" dirty="0" smtClean="0"/>
              <a:t>Objawy stresu są różne, tak samo jak różni są ludzie.</a:t>
            </a:r>
            <a:endParaRPr lang="pl-PL" sz="2300" dirty="0"/>
          </a:p>
          <a:p>
            <a:pPr>
              <a:buNone/>
            </a:pPr>
            <a:r>
              <a:rPr lang="pl-PL" sz="2300" dirty="0"/>
              <a:t>Nie każdy człowiek przeżywa stres tak samo. </a:t>
            </a:r>
            <a:endParaRPr lang="pl-PL" sz="2300" dirty="0" smtClean="0"/>
          </a:p>
          <a:p>
            <a:pPr>
              <a:buFont typeface="Wingdings" pitchFamily="2" charset="2"/>
              <a:buChar char="Ø"/>
            </a:pPr>
            <a:r>
              <a:rPr lang="pl-PL" sz="2300" dirty="0" smtClean="0"/>
              <a:t>Wypieki </a:t>
            </a:r>
            <a:r>
              <a:rPr lang="pl-PL" sz="2300" dirty="0"/>
              <a:t>na twarzy,</a:t>
            </a:r>
          </a:p>
          <a:p>
            <a:pPr>
              <a:buFont typeface="Wingdings" pitchFamily="2" charset="2"/>
              <a:buChar char="Ø"/>
            </a:pPr>
            <a:r>
              <a:rPr lang="pl-PL" sz="2300" dirty="0" smtClean="0"/>
              <a:t>wypadanie </a:t>
            </a:r>
            <a:r>
              <a:rPr lang="pl-PL" sz="2300" dirty="0"/>
              <a:t>włosów,</a:t>
            </a:r>
          </a:p>
          <a:p>
            <a:pPr>
              <a:buFont typeface="Wingdings" pitchFamily="2" charset="2"/>
              <a:buChar char="Ø"/>
            </a:pPr>
            <a:r>
              <a:rPr lang="pl-PL" sz="2300" dirty="0" smtClean="0"/>
              <a:t>trudności </a:t>
            </a:r>
            <a:r>
              <a:rPr lang="pl-PL" sz="2300" dirty="0"/>
              <a:t>z koncentracją i pamięcią,</a:t>
            </a:r>
          </a:p>
          <a:p>
            <a:pPr>
              <a:buFont typeface="Wingdings" pitchFamily="2" charset="2"/>
              <a:buChar char="Ø"/>
            </a:pPr>
            <a:r>
              <a:rPr lang="pl-PL" sz="2300" dirty="0" smtClean="0"/>
              <a:t> </a:t>
            </a:r>
            <a:r>
              <a:rPr lang="pl-PL" sz="2300" dirty="0"/>
              <a:t>bóle głowy i migreny,</a:t>
            </a:r>
          </a:p>
          <a:p>
            <a:pPr>
              <a:buFont typeface="Wingdings" pitchFamily="2" charset="2"/>
              <a:buChar char="Ø"/>
            </a:pPr>
            <a:r>
              <a:rPr lang="pl-PL" sz="2300" dirty="0" smtClean="0"/>
              <a:t> </a:t>
            </a:r>
            <a:r>
              <a:rPr lang="pl-PL" sz="2300" dirty="0"/>
              <a:t>problemy z cerą,</a:t>
            </a:r>
          </a:p>
          <a:p>
            <a:pPr>
              <a:buFont typeface="Wingdings" pitchFamily="2" charset="2"/>
              <a:buChar char="Ø"/>
            </a:pPr>
            <a:r>
              <a:rPr lang="pl-PL" sz="2300" dirty="0"/>
              <a:t> </a:t>
            </a:r>
            <a:r>
              <a:rPr lang="pl-PL" sz="2300" dirty="0" smtClean="0"/>
              <a:t>omdlenia</a:t>
            </a:r>
            <a:r>
              <a:rPr lang="pl-PL" sz="2300" dirty="0"/>
              <a:t>,</a:t>
            </a:r>
          </a:p>
          <a:p>
            <a:pPr>
              <a:buFont typeface="Wingdings" pitchFamily="2" charset="2"/>
              <a:buChar char="Ø"/>
            </a:pPr>
            <a:r>
              <a:rPr lang="pl-PL" sz="2300" dirty="0" smtClean="0"/>
              <a:t> krwotok </a:t>
            </a:r>
            <a:r>
              <a:rPr lang="pl-PL" sz="2300" dirty="0"/>
              <a:t>z </a:t>
            </a:r>
            <a:r>
              <a:rPr lang="pl-PL" sz="2300" dirty="0" smtClean="0"/>
              <a:t>nosa</a:t>
            </a:r>
          </a:p>
          <a:p>
            <a:pPr>
              <a:buFont typeface="Wingdings" pitchFamily="2" charset="2"/>
              <a:buChar char="Ø"/>
            </a:pPr>
            <a:r>
              <a:rPr lang="pl-PL" sz="2300" dirty="0"/>
              <a:t>uczucie gorąca,</a:t>
            </a:r>
          </a:p>
          <a:p>
            <a:pPr>
              <a:buFont typeface="Wingdings" pitchFamily="2" charset="2"/>
              <a:buChar char="Ø"/>
            </a:pPr>
            <a:r>
              <a:rPr lang="pl-PL" sz="2300" dirty="0" smtClean="0"/>
              <a:t> </a:t>
            </a:r>
            <a:r>
              <a:rPr lang="pl-PL" sz="2300" dirty="0"/>
              <a:t>drżenie rąk</a:t>
            </a:r>
            <a:r>
              <a:rPr lang="pl-PL" sz="2300" dirty="0" smtClean="0"/>
              <a:t>,</a:t>
            </a:r>
          </a:p>
          <a:p>
            <a:pPr>
              <a:buFont typeface="Wingdings" pitchFamily="2" charset="2"/>
              <a:buChar char="Ø"/>
            </a:pPr>
            <a:r>
              <a:rPr lang="pl-PL" sz="2300" dirty="0"/>
              <a:t> </a:t>
            </a:r>
            <a:r>
              <a:rPr lang="pl-PL" sz="2300" dirty="0" smtClean="0"/>
              <a:t>ból brzucha,</a:t>
            </a:r>
          </a:p>
          <a:p>
            <a:pPr>
              <a:buFont typeface="Wingdings" pitchFamily="2" charset="2"/>
              <a:buChar char="Ø"/>
            </a:pPr>
            <a:endParaRPr lang="pl-PL" sz="23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Objawy stresu </a:t>
            </a:r>
            <a:r>
              <a:rPr lang="pl-PL" dirty="0" err="1" smtClean="0"/>
              <a:t>cd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pl-PL" dirty="0" smtClean="0"/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 wymioty,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 wrzody żołądka,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 potliwość,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 kołatanie serca,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 podwyższone tętno,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 problemy z oddychaniem,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 biegunki,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 suchość w ustach,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 gęsia skórka,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 spięcie mięśni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płacz,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brak wiary w siebie,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Objawy stresu </a:t>
            </a:r>
            <a:r>
              <a:rPr lang="pl-PL" dirty="0" err="1" smtClean="0"/>
              <a:t>cd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pl-PL" sz="3400" dirty="0" smtClean="0"/>
              <a:t>zachowania kompulsywne,</a:t>
            </a:r>
          </a:p>
          <a:p>
            <a:pPr>
              <a:buFont typeface="Wingdings" pitchFamily="2" charset="2"/>
              <a:buChar char="Ø"/>
            </a:pPr>
            <a:r>
              <a:rPr lang="pl-PL" sz="3400" dirty="0" smtClean="0"/>
              <a:t> bezsenność,</a:t>
            </a:r>
          </a:p>
          <a:p>
            <a:pPr>
              <a:buFont typeface="Wingdings" pitchFamily="2" charset="2"/>
              <a:buChar char="Ø"/>
            </a:pPr>
            <a:r>
              <a:rPr lang="pl-PL" sz="3400" dirty="0" smtClean="0"/>
              <a:t> brak apetytu,</a:t>
            </a:r>
          </a:p>
          <a:p>
            <a:pPr>
              <a:buFont typeface="Wingdings" pitchFamily="2" charset="2"/>
              <a:buChar char="Ø"/>
            </a:pPr>
            <a:r>
              <a:rPr lang="pl-PL" sz="3400" dirty="0" smtClean="0"/>
              <a:t> przybranie na wadze lub jej zgubienie,</a:t>
            </a:r>
          </a:p>
          <a:p>
            <a:pPr>
              <a:buFont typeface="Wingdings" pitchFamily="2" charset="2"/>
              <a:buChar char="Ø"/>
            </a:pPr>
            <a:r>
              <a:rPr lang="pl-PL" sz="3400" dirty="0" smtClean="0"/>
              <a:t> lęki,</a:t>
            </a:r>
          </a:p>
          <a:p>
            <a:pPr>
              <a:buFont typeface="Wingdings" pitchFamily="2" charset="2"/>
              <a:buChar char="Ø"/>
            </a:pPr>
            <a:r>
              <a:rPr lang="pl-PL" sz="3400" dirty="0" smtClean="0"/>
              <a:t> huśtawka nastrojów,</a:t>
            </a:r>
          </a:p>
          <a:p>
            <a:pPr>
              <a:buFont typeface="Wingdings" pitchFamily="2" charset="2"/>
              <a:buChar char="Ø"/>
            </a:pPr>
            <a:r>
              <a:rPr lang="pl-PL" sz="3400" dirty="0" smtClean="0"/>
              <a:t> nerwowość,</a:t>
            </a:r>
          </a:p>
          <a:p>
            <a:pPr>
              <a:buFont typeface="Wingdings" pitchFamily="2" charset="2"/>
              <a:buChar char="Ø"/>
            </a:pPr>
            <a:r>
              <a:rPr lang="pl-PL" sz="3400" dirty="0" smtClean="0"/>
              <a:t> agresja,</a:t>
            </a:r>
          </a:p>
          <a:p>
            <a:pPr>
              <a:buFont typeface="Wingdings" pitchFamily="2" charset="2"/>
              <a:buChar char="Ø"/>
            </a:pPr>
            <a:r>
              <a:rPr lang="pl-PL" sz="3400" dirty="0" smtClean="0"/>
              <a:t> tiki nerwowe,</a:t>
            </a:r>
          </a:p>
          <a:p>
            <a:pPr>
              <a:buFont typeface="Wingdings" pitchFamily="2" charset="2"/>
              <a:buChar char="Ø"/>
            </a:pPr>
            <a:r>
              <a:rPr lang="pl-PL" sz="3400" dirty="0" smtClean="0"/>
              <a:t> jąkanie się,</a:t>
            </a:r>
          </a:p>
          <a:p>
            <a:pPr>
              <a:buFont typeface="Wingdings" pitchFamily="2" charset="2"/>
              <a:buChar char="Ø"/>
            </a:pPr>
            <a:r>
              <a:rPr lang="pl-PL" sz="3400" dirty="0" smtClean="0"/>
              <a:t> zmęczenie,</a:t>
            </a:r>
          </a:p>
          <a:p>
            <a:pPr>
              <a:buFont typeface="Wingdings" pitchFamily="2" charset="2"/>
              <a:buChar char="Ø"/>
            </a:pPr>
            <a:r>
              <a:rPr lang="pl-PL" sz="3400" dirty="0" smtClean="0"/>
              <a:t> senność,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Objawy stresu </a:t>
            </a:r>
            <a:r>
              <a:rPr lang="pl-PL" dirty="0" err="1" smtClean="0"/>
              <a:t>cd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złe samopoczucie,</a:t>
            </a:r>
          </a:p>
          <a:p>
            <a:r>
              <a:rPr lang="pl-PL" dirty="0"/>
              <a:t>➢ chęć ucieczki,</a:t>
            </a:r>
          </a:p>
          <a:p>
            <a:r>
              <a:rPr lang="pl-PL" dirty="0"/>
              <a:t>➢ izolacja,</a:t>
            </a:r>
          </a:p>
          <a:p>
            <a:r>
              <a:rPr lang="pl-PL" dirty="0"/>
              <a:t>➢ nieracjonalne myślenie,</a:t>
            </a:r>
          </a:p>
          <a:p>
            <a:r>
              <a:rPr lang="pl-PL" dirty="0"/>
              <a:t>➢ ataki paniki,</a:t>
            </a:r>
          </a:p>
          <a:p>
            <a:r>
              <a:rPr lang="pl-PL" dirty="0"/>
              <a:t>➢ obniżone libido,</a:t>
            </a:r>
          </a:p>
          <a:p>
            <a:r>
              <a:rPr lang="pl-PL" dirty="0"/>
              <a:t>➢ osłabiona odporność,</a:t>
            </a:r>
          </a:p>
          <a:p>
            <a:r>
              <a:rPr lang="pl-PL" dirty="0"/>
              <a:t>➢ nieregularne miesiączkowanie,</a:t>
            </a:r>
          </a:p>
          <a:p>
            <a:r>
              <a:rPr lang="pl-PL" dirty="0"/>
              <a:t>➢ myśli samobójcze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 </a:t>
            </a:r>
            <a:r>
              <a:rPr lang="pl-PL" dirty="0"/>
              <a:t>Jakie są powody naszego stresu?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pl-PL" sz="2300" dirty="0"/>
              <a:t>Kataklizmy, np. wojny i epidemie,</a:t>
            </a:r>
          </a:p>
          <a:p>
            <a:pPr>
              <a:buFont typeface="Wingdings" pitchFamily="2" charset="2"/>
              <a:buChar char="Ø"/>
            </a:pPr>
            <a:r>
              <a:rPr lang="pl-PL" sz="2300" dirty="0" smtClean="0"/>
              <a:t> </a:t>
            </a:r>
            <a:r>
              <a:rPr lang="pl-PL" sz="2300" dirty="0"/>
              <a:t>śmierć bliskiej osoby - członka rodziny, małżonka</a:t>
            </a:r>
            <a:r>
              <a:rPr lang="pl-PL" sz="2300" dirty="0" smtClean="0"/>
              <a:t>, rodzica</a:t>
            </a:r>
            <a:endParaRPr lang="pl-PL" sz="2300" dirty="0"/>
          </a:p>
          <a:p>
            <a:pPr>
              <a:buFont typeface="Wingdings" pitchFamily="2" charset="2"/>
              <a:buChar char="Ø"/>
            </a:pPr>
            <a:r>
              <a:rPr lang="pl-PL" sz="2300" dirty="0" smtClean="0"/>
              <a:t> </a:t>
            </a:r>
            <a:r>
              <a:rPr lang="pl-PL" sz="2300" dirty="0"/>
              <a:t>szkoła i egzaminy,</a:t>
            </a:r>
          </a:p>
          <a:p>
            <a:pPr>
              <a:buFont typeface="Wingdings" pitchFamily="2" charset="2"/>
              <a:buChar char="Ø"/>
            </a:pPr>
            <a:r>
              <a:rPr lang="pl-PL" sz="2300" dirty="0" smtClean="0"/>
              <a:t> </a:t>
            </a:r>
            <a:r>
              <a:rPr lang="pl-PL" sz="2300" dirty="0"/>
              <a:t>praca,</a:t>
            </a:r>
          </a:p>
          <a:p>
            <a:pPr>
              <a:buFont typeface="Wingdings" pitchFamily="2" charset="2"/>
              <a:buChar char="Ø"/>
            </a:pPr>
            <a:r>
              <a:rPr lang="pl-PL" sz="2300" dirty="0" smtClean="0"/>
              <a:t> </a:t>
            </a:r>
            <a:r>
              <a:rPr lang="pl-PL" sz="2300" dirty="0"/>
              <a:t>wyjazdy,</a:t>
            </a:r>
          </a:p>
          <a:p>
            <a:pPr>
              <a:buFont typeface="Wingdings" pitchFamily="2" charset="2"/>
              <a:buChar char="Ø"/>
            </a:pPr>
            <a:r>
              <a:rPr lang="pl-PL" sz="2300" dirty="0" smtClean="0"/>
              <a:t> </a:t>
            </a:r>
            <a:r>
              <a:rPr lang="pl-PL" sz="2300" dirty="0"/>
              <a:t>przeprowadzka,</a:t>
            </a:r>
          </a:p>
          <a:p>
            <a:pPr>
              <a:buFont typeface="Wingdings" pitchFamily="2" charset="2"/>
              <a:buChar char="Ø"/>
            </a:pPr>
            <a:r>
              <a:rPr lang="pl-PL" sz="2300" dirty="0" smtClean="0"/>
              <a:t> </a:t>
            </a:r>
            <a:r>
              <a:rPr lang="pl-PL" sz="2300" dirty="0"/>
              <a:t>utrata pracy</a:t>
            </a:r>
            <a:r>
              <a:rPr lang="pl-PL" sz="2300" dirty="0" smtClean="0"/>
              <a:t>,</a:t>
            </a:r>
            <a:endParaRPr lang="pl-PL" sz="2300" dirty="0"/>
          </a:p>
          <a:p>
            <a:pPr>
              <a:buFont typeface="Wingdings" pitchFamily="2" charset="2"/>
              <a:buChar char="Ø"/>
            </a:pPr>
            <a:r>
              <a:rPr lang="pl-PL" sz="2300" dirty="0" smtClean="0"/>
              <a:t> </a:t>
            </a:r>
            <a:r>
              <a:rPr lang="pl-PL" sz="2300" dirty="0"/>
              <a:t>choroba,</a:t>
            </a:r>
          </a:p>
          <a:p>
            <a:pPr>
              <a:buFont typeface="Wingdings" pitchFamily="2" charset="2"/>
              <a:buChar char="Ø"/>
            </a:pPr>
            <a:r>
              <a:rPr lang="pl-PL" sz="2300" dirty="0" smtClean="0"/>
              <a:t> </a:t>
            </a:r>
            <a:r>
              <a:rPr lang="pl-PL" sz="2300" dirty="0"/>
              <a:t>rozwód, separacja,</a:t>
            </a:r>
          </a:p>
          <a:p>
            <a:pPr>
              <a:buFont typeface="Wingdings" pitchFamily="2" charset="2"/>
              <a:buChar char="Ø"/>
            </a:pPr>
            <a:r>
              <a:rPr lang="pl-PL" sz="2300" dirty="0" smtClean="0"/>
              <a:t> więzienie,</a:t>
            </a:r>
          </a:p>
          <a:p>
            <a:pPr>
              <a:buFont typeface="Wingdings" pitchFamily="2" charset="2"/>
              <a:buChar char="Ø"/>
            </a:pPr>
            <a:r>
              <a:rPr lang="pl-PL" sz="2300" dirty="0" smtClean="0"/>
              <a:t> ważne wydarzenia,</a:t>
            </a:r>
          </a:p>
          <a:p>
            <a:pPr>
              <a:buFont typeface="Wingdings" pitchFamily="2" charset="2"/>
              <a:buChar char="Ø"/>
            </a:pPr>
            <a:r>
              <a:rPr lang="pl-PL" sz="2300" dirty="0" smtClean="0"/>
              <a:t>problemy w związku,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Dlaczego tak jest?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endParaRPr lang="pl-PL" dirty="0"/>
          </a:p>
          <a:p>
            <a:pPr>
              <a:buFont typeface="Wingdings" pitchFamily="2" charset="2"/>
              <a:buChar char="Ø"/>
            </a:pPr>
            <a:r>
              <a:rPr lang="pl-PL" sz="3300" dirty="0" smtClean="0"/>
              <a:t>problemy </a:t>
            </a:r>
            <a:r>
              <a:rPr lang="pl-PL" sz="3300" dirty="0"/>
              <a:t>rodzinne,</a:t>
            </a:r>
          </a:p>
          <a:p>
            <a:pPr>
              <a:buFont typeface="Wingdings" pitchFamily="2" charset="2"/>
              <a:buChar char="Ø"/>
            </a:pPr>
            <a:r>
              <a:rPr lang="pl-PL" sz="3300" dirty="0" smtClean="0"/>
              <a:t> </a:t>
            </a:r>
            <a:r>
              <a:rPr lang="pl-PL" sz="3300" dirty="0"/>
              <a:t>samotność,</a:t>
            </a:r>
          </a:p>
          <a:p>
            <a:pPr>
              <a:buFont typeface="Wingdings" pitchFamily="2" charset="2"/>
              <a:buChar char="Ø"/>
            </a:pPr>
            <a:r>
              <a:rPr lang="pl-PL" sz="3300" dirty="0" smtClean="0"/>
              <a:t> </a:t>
            </a:r>
            <a:r>
              <a:rPr lang="pl-PL" sz="3300" dirty="0"/>
              <a:t>prześladowanie,</a:t>
            </a:r>
          </a:p>
          <a:p>
            <a:pPr>
              <a:buFont typeface="Wingdings" pitchFamily="2" charset="2"/>
              <a:buChar char="Ø"/>
            </a:pPr>
            <a:r>
              <a:rPr lang="pl-PL" sz="3300" dirty="0" smtClean="0"/>
              <a:t> </a:t>
            </a:r>
            <a:r>
              <a:rPr lang="pl-PL" sz="3300" dirty="0"/>
              <a:t>problemy finansowe,</a:t>
            </a:r>
          </a:p>
          <a:p>
            <a:pPr>
              <a:buFont typeface="Wingdings" pitchFamily="2" charset="2"/>
              <a:buChar char="Ø"/>
            </a:pPr>
            <a:r>
              <a:rPr lang="pl-PL" sz="3300" dirty="0" smtClean="0"/>
              <a:t> </a:t>
            </a:r>
            <a:r>
              <a:rPr lang="pl-PL" sz="3300" dirty="0"/>
              <a:t>dramatyczne przeżycia,</a:t>
            </a:r>
          </a:p>
          <a:p>
            <a:pPr>
              <a:buFont typeface="Wingdings" pitchFamily="2" charset="2"/>
              <a:buChar char="Ø"/>
            </a:pPr>
            <a:r>
              <a:rPr lang="pl-PL" sz="3300" dirty="0" smtClean="0"/>
              <a:t> </a:t>
            </a:r>
            <a:r>
              <a:rPr lang="pl-PL" sz="3300" dirty="0"/>
              <a:t>bycie pod presją,</a:t>
            </a:r>
          </a:p>
          <a:p>
            <a:pPr>
              <a:buFont typeface="Wingdings" pitchFamily="2" charset="2"/>
              <a:buChar char="Ø"/>
            </a:pPr>
            <a:r>
              <a:rPr lang="pl-PL" sz="3300" dirty="0" smtClean="0"/>
              <a:t> </a:t>
            </a:r>
            <a:r>
              <a:rPr lang="pl-PL" sz="3300" dirty="0"/>
              <a:t>nadmiar obowiązków,</a:t>
            </a:r>
          </a:p>
          <a:p>
            <a:pPr>
              <a:buFont typeface="Wingdings" pitchFamily="2" charset="2"/>
              <a:buChar char="Ø"/>
            </a:pPr>
            <a:r>
              <a:rPr lang="pl-PL" sz="3300" dirty="0" smtClean="0"/>
              <a:t> </a:t>
            </a:r>
            <a:r>
              <a:rPr lang="pl-PL" sz="3300" dirty="0"/>
              <a:t>wystąpienia publiczne,</a:t>
            </a:r>
          </a:p>
          <a:p>
            <a:pPr>
              <a:buFont typeface="Wingdings" pitchFamily="2" charset="2"/>
              <a:buChar char="Ø"/>
            </a:pPr>
            <a:r>
              <a:rPr lang="pl-PL" sz="3300" dirty="0" smtClean="0"/>
              <a:t> </a:t>
            </a:r>
            <a:r>
              <a:rPr lang="pl-PL" sz="3300" dirty="0"/>
              <a:t>oczekiwanie,</a:t>
            </a:r>
          </a:p>
          <a:p>
            <a:pPr>
              <a:buFont typeface="Wingdings" pitchFamily="2" charset="2"/>
              <a:buChar char="Ø"/>
            </a:pPr>
            <a:r>
              <a:rPr lang="pl-PL" sz="3300" dirty="0" smtClean="0"/>
              <a:t> </a:t>
            </a:r>
            <a:r>
              <a:rPr lang="pl-PL" sz="3300" dirty="0"/>
              <a:t>rywalizacja,</a:t>
            </a:r>
          </a:p>
          <a:p>
            <a:pPr>
              <a:buFont typeface="Wingdings" pitchFamily="2" charset="2"/>
              <a:buChar char="Ø"/>
            </a:pPr>
            <a:r>
              <a:rPr lang="pl-PL" sz="3300" dirty="0" smtClean="0"/>
              <a:t> </a:t>
            </a:r>
            <a:r>
              <a:rPr lang="pl-PL" sz="3300" dirty="0"/>
              <a:t>bezsilność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Zdrowe radzenie sobie ze stresem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pl-PL" dirty="0"/>
              <a:t>Aktywność fizyczna, uprawianie sportu,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 </a:t>
            </a:r>
            <a:r>
              <a:rPr lang="pl-PL" dirty="0"/>
              <a:t>słuchanie muzyki, szczególnie relaksacyjnej,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 </a:t>
            </a:r>
            <a:r>
              <a:rPr lang="pl-PL" dirty="0"/>
              <a:t>odpowiednio długi sen - około 8 godzin,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 </a:t>
            </a:r>
            <a:r>
              <a:rPr lang="pl-PL" dirty="0"/>
              <a:t>rozmowa z bliską osobą,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 </a:t>
            </a:r>
            <a:r>
              <a:rPr lang="pl-PL" dirty="0"/>
              <a:t>rozmowa ze specjalistą (psychologiem, pedagogiem</a:t>
            </a:r>
            <a:r>
              <a:rPr lang="pl-PL" dirty="0" smtClean="0"/>
              <a:t>),</a:t>
            </a:r>
            <a:endParaRPr lang="pl-PL" dirty="0"/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 </a:t>
            </a:r>
            <a:r>
              <a:rPr lang="pl-PL" dirty="0"/>
              <a:t>odpoczynek,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 </a:t>
            </a:r>
            <a:r>
              <a:rPr lang="pl-PL" dirty="0"/>
              <a:t>pozytywne myślenie,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 </a:t>
            </a:r>
            <a:r>
              <a:rPr lang="pl-PL" dirty="0"/>
              <a:t>zdrowe odżywianie się,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 </a:t>
            </a:r>
            <a:r>
              <a:rPr lang="pl-PL" dirty="0"/>
              <a:t>picie dużej ilości wody</a:t>
            </a:r>
            <a:r>
              <a:rPr lang="pl-PL" dirty="0" smtClean="0"/>
              <a:t>,</a:t>
            </a:r>
          </a:p>
          <a:p>
            <a:pPr>
              <a:buFont typeface="Wingdings" pitchFamily="2" charset="2"/>
              <a:buChar char="Ø"/>
            </a:pPr>
            <a:r>
              <a:rPr lang="pl-PL" dirty="0" smtClean="0"/>
              <a:t> gorąca kąpiel</a:t>
            </a:r>
          </a:p>
          <a:p>
            <a:pPr>
              <a:buFont typeface="Wingdings" pitchFamily="2" charset="2"/>
              <a:buChar char="Ø"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</TotalTime>
  <Words>654</Words>
  <Application>Microsoft Office PowerPoint</Application>
  <PresentationFormat>Pokaz na ekranie (4:3)</PresentationFormat>
  <Paragraphs>138</Paragraphs>
  <Slides>13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Przepływ</vt:lpstr>
      <vt:lpstr>Stres</vt:lpstr>
      <vt:lpstr>Czym jest stres?</vt:lpstr>
      <vt:lpstr>Objawy stresu</vt:lpstr>
      <vt:lpstr>Objawy stresu cd.</vt:lpstr>
      <vt:lpstr>Objawy stresu cd.</vt:lpstr>
      <vt:lpstr>Objawy stresu cd</vt:lpstr>
      <vt:lpstr> Jakie są powody naszego stresu?</vt:lpstr>
      <vt:lpstr>Dlaczego tak jest?</vt:lpstr>
      <vt:lpstr>Zdrowe radzenie sobie ze stresem</vt:lpstr>
      <vt:lpstr>Zdrowe radzenie cd</vt:lpstr>
      <vt:lpstr>Zdrowe radzenie cd.</vt:lpstr>
      <vt:lpstr>A na zakończenie….</vt:lpstr>
      <vt:lpstr>Zakończenia ciąg dalszy…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Stres</dc:title>
  <dc:creator>Ula11</dc:creator>
  <cp:lastModifiedBy>Ula11</cp:lastModifiedBy>
  <cp:revision>5</cp:revision>
  <dcterms:created xsi:type="dcterms:W3CDTF">2020-03-19T08:03:41Z</dcterms:created>
  <dcterms:modified xsi:type="dcterms:W3CDTF">2020-03-19T08:52:43Z</dcterms:modified>
</cp:coreProperties>
</file>